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"/>
      </a:defRPr>
    </a:lvl1pPr>
    <a:lvl2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"/>
      </a:defRPr>
    </a:lvl2pPr>
    <a:lvl3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"/>
      </a:defRPr>
    </a:lvl3pPr>
    <a:lvl4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"/>
      </a:defRPr>
    </a:lvl4pPr>
    <a:lvl5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"/>
      </a:defRPr>
    </a:lvl5pPr>
    <a:lvl6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"/>
      </a:defRPr>
    </a:lvl6pPr>
    <a:lvl7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"/>
      </a:defRPr>
    </a:lvl7pPr>
    <a:lvl8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"/>
      </a:defRPr>
    </a:lvl8pPr>
    <a:lvl9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5E5E5E"/>
        </a:fontRef>
        <a:srgbClr val="5E5E5E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9E3E9"/>
          </a:solidFill>
        </a:fill>
      </a:tcStyle>
    </a:wholeTbl>
    <a:band2H>
      <a:tcTxStyle/>
      <a:tcStyle>
        <a:tcBdr/>
        <a:fill>
          <a:solidFill>
            <a:srgbClr val="EDF1F4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5E5E5E"/>
        </a:fontRef>
        <a:srgbClr val="5E5E5E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CD6D3"/>
          </a:solidFill>
        </a:fill>
      </a:tcStyle>
    </a:wholeTbl>
    <a:band2H>
      <a:tcTxStyle/>
      <a:tcStyle>
        <a:tcBdr/>
        <a:fill>
          <a:solidFill>
            <a:srgbClr val="F6ECEA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5E5E5E"/>
        </a:fontRef>
        <a:srgbClr val="5E5E5E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9EDDA"/>
          </a:solidFill>
        </a:fill>
      </a:tcStyle>
    </a:wholeTbl>
    <a:band2H>
      <a:tcTxStyle/>
      <a:tcStyle>
        <a:tcBdr/>
        <a:fill>
          <a:solidFill>
            <a:srgbClr val="F4F6ED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5E5E5E"/>
        </a:fontRef>
        <a:srgbClr val="5E5E5E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9E9E9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5E5E5E"/>
        </a:fontRef>
        <a:srgbClr val="5E5E5E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5E5E5E"/>
              </a:solidFill>
              <a:prstDash val="solid"/>
              <a:round/>
            </a:ln>
          </a:top>
          <a:bottom>
            <a:ln w="25400" cap="flat">
              <a:solidFill>
                <a:srgbClr val="5E5E5E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E5E5E"/>
              </a:solidFill>
              <a:prstDash val="solid"/>
              <a:round/>
            </a:ln>
          </a:top>
          <a:bottom>
            <a:ln w="25400" cap="flat">
              <a:solidFill>
                <a:srgbClr val="5E5E5E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5E5E5E"/>
        </a:fontRef>
        <a:srgbClr val="5E5E5E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1D1D1"/>
          </a:solidFill>
        </a:fill>
      </a:tcStyle>
    </a:wholeTbl>
    <a:band2H>
      <a:tcTxStyle/>
      <a:tcStyle>
        <a:tcBdr/>
        <a:fill>
          <a:solidFill>
            <a:srgbClr val="E9E9E9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5E5E5E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5E5E5E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5E5E5E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5E5E5E"/>
        </a:fontRef>
        <a:srgbClr val="5E5E5E"/>
      </a:tcTxStyle>
      <a:tcStyle>
        <a:tcBdr>
          <a:left>
            <a:ln w="12700" cap="flat">
              <a:solidFill>
                <a:srgbClr val="5E5E5E"/>
              </a:solidFill>
              <a:prstDash val="solid"/>
              <a:round/>
            </a:ln>
          </a:left>
          <a:right>
            <a:ln w="12700" cap="flat">
              <a:solidFill>
                <a:srgbClr val="5E5E5E"/>
              </a:solidFill>
              <a:prstDash val="solid"/>
              <a:round/>
            </a:ln>
          </a:right>
          <a:top>
            <a:ln w="12700" cap="flat">
              <a:solidFill>
                <a:srgbClr val="5E5E5E"/>
              </a:solidFill>
              <a:prstDash val="solid"/>
              <a:round/>
            </a:ln>
          </a:top>
          <a:bottom>
            <a:ln w="12700" cap="flat">
              <a:solidFill>
                <a:srgbClr val="5E5E5E"/>
              </a:solidFill>
              <a:prstDash val="solid"/>
              <a:round/>
            </a:ln>
          </a:bottom>
          <a:insideH>
            <a:ln w="12700" cap="flat">
              <a:solidFill>
                <a:srgbClr val="5E5E5E"/>
              </a:solidFill>
              <a:prstDash val="solid"/>
              <a:round/>
            </a:ln>
          </a:insideH>
          <a:insideV>
            <a:ln w="12700" cap="flat">
              <a:solidFill>
                <a:srgbClr val="5E5E5E"/>
              </a:solidFill>
              <a:prstDash val="solid"/>
              <a:round/>
            </a:ln>
          </a:insideV>
        </a:tcBdr>
        <a:fill>
          <a:solidFill>
            <a:srgbClr val="5E5E5E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5E5E5E"/>
        </a:fontRef>
        <a:srgbClr val="5E5E5E"/>
      </a:tcTxStyle>
      <a:tcStyle>
        <a:tcBdr>
          <a:left>
            <a:ln w="12700" cap="flat">
              <a:solidFill>
                <a:srgbClr val="5E5E5E"/>
              </a:solidFill>
              <a:prstDash val="solid"/>
              <a:round/>
            </a:ln>
          </a:left>
          <a:right>
            <a:ln w="12700" cap="flat">
              <a:solidFill>
                <a:srgbClr val="5E5E5E"/>
              </a:solidFill>
              <a:prstDash val="solid"/>
              <a:round/>
            </a:ln>
          </a:right>
          <a:top>
            <a:ln w="12700" cap="flat">
              <a:solidFill>
                <a:srgbClr val="5E5E5E"/>
              </a:solidFill>
              <a:prstDash val="solid"/>
              <a:round/>
            </a:ln>
          </a:top>
          <a:bottom>
            <a:ln w="12700" cap="flat">
              <a:solidFill>
                <a:srgbClr val="5E5E5E"/>
              </a:solidFill>
              <a:prstDash val="solid"/>
              <a:round/>
            </a:ln>
          </a:bottom>
          <a:insideH>
            <a:ln w="12700" cap="flat">
              <a:solidFill>
                <a:srgbClr val="5E5E5E"/>
              </a:solidFill>
              <a:prstDash val="solid"/>
              <a:round/>
            </a:ln>
          </a:insideH>
          <a:insideV>
            <a:ln w="12700" cap="flat">
              <a:solidFill>
                <a:srgbClr val="5E5E5E"/>
              </a:solidFill>
              <a:prstDash val="solid"/>
              <a:round/>
            </a:ln>
          </a:insideV>
        </a:tcBdr>
        <a:fill>
          <a:solidFill>
            <a:srgbClr val="5E5E5E">
              <a:alpha val="20000"/>
            </a:srgbClr>
          </a:solidFill>
        </a:fill>
      </a:tcStyle>
    </a:firstCol>
    <a:lastRow>
      <a:tcTxStyle b="on" i="off">
        <a:fontRef idx="minor">
          <a:srgbClr val="5E5E5E"/>
        </a:fontRef>
        <a:srgbClr val="5E5E5E"/>
      </a:tcTxStyle>
      <a:tcStyle>
        <a:tcBdr>
          <a:left>
            <a:ln w="12700" cap="flat">
              <a:solidFill>
                <a:srgbClr val="5E5E5E"/>
              </a:solidFill>
              <a:prstDash val="solid"/>
              <a:round/>
            </a:ln>
          </a:left>
          <a:right>
            <a:ln w="12700" cap="flat">
              <a:solidFill>
                <a:srgbClr val="5E5E5E"/>
              </a:solidFill>
              <a:prstDash val="solid"/>
              <a:round/>
            </a:ln>
          </a:right>
          <a:top>
            <a:ln w="50800" cap="flat">
              <a:solidFill>
                <a:srgbClr val="5E5E5E"/>
              </a:solidFill>
              <a:prstDash val="solid"/>
              <a:round/>
            </a:ln>
          </a:top>
          <a:bottom>
            <a:ln w="12700" cap="flat">
              <a:solidFill>
                <a:srgbClr val="5E5E5E"/>
              </a:solidFill>
              <a:prstDash val="solid"/>
              <a:round/>
            </a:ln>
          </a:bottom>
          <a:insideH>
            <a:ln w="12700" cap="flat">
              <a:solidFill>
                <a:srgbClr val="5E5E5E"/>
              </a:solidFill>
              <a:prstDash val="solid"/>
              <a:round/>
            </a:ln>
          </a:insideH>
          <a:insideV>
            <a:ln w="12700" cap="flat">
              <a:solidFill>
                <a:srgbClr val="5E5E5E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5E5E5E"/>
        </a:fontRef>
        <a:srgbClr val="5E5E5E"/>
      </a:tcTxStyle>
      <a:tcStyle>
        <a:tcBdr>
          <a:left>
            <a:ln w="12700" cap="flat">
              <a:solidFill>
                <a:srgbClr val="5E5E5E"/>
              </a:solidFill>
              <a:prstDash val="solid"/>
              <a:round/>
            </a:ln>
          </a:left>
          <a:right>
            <a:ln w="12700" cap="flat">
              <a:solidFill>
                <a:srgbClr val="5E5E5E"/>
              </a:solidFill>
              <a:prstDash val="solid"/>
              <a:round/>
            </a:ln>
          </a:right>
          <a:top>
            <a:ln w="12700" cap="flat">
              <a:solidFill>
                <a:srgbClr val="5E5E5E"/>
              </a:solidFill>
              <a:prstDash val="solid"/>
              <a:round/>
            </a:ln>
          </a:top>
          <a:bottom>
            <a:ln w="25400" cap="flat">
              <a:solidFill>
                <a:srgbClr val="5E5E5E"/>
              </a:solidFill>
              <a:prstDash val="solid"/>
              <a:round/>
            </a:ln>
          </a:bottom>
          <a:insideH>
            <a:ln w="12700" cap="flat">
              <a:solidFill>
                <a:srgbClr val="5E5E5E"/>
              </a:solidFill>
              <a:prstDash val="solid"/>
              <a:round/>
            </a:ln>
          </a:insideH>
          <a:insideV>
            <a:ln w="12700" cap="flat">
              <a:solidFill>
                <a:srgbClr val="5E5E5E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6" d="100"/>
          <a:sy n="46" d="100"/>
        </p:scale>
        <p:origin x="143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1pPr>
    <a:lvl2pPr indent="228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2pPr>
    <a:lvl3pPr indent="457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3pPr>
    <a:lvl4pPr indent="685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4pPr>
    <a:lvl5pPr indent="9144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5pPr>
    <a:lvl6pPr indent="11430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6pPr>
    <a:lvl7pPr indent="1371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7pPr>
    <a:lvl8pPr indent="1600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8pPr>
    <a:lvl9pPr indent="1828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re et sous-titr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e du titre"/>
          <p:cNvSpPr txBox="1">
            <a:spLocks noGrp="1"/>
          </p:cNvSpPr>
          <p:nvPr>
            <p:ph type="title"/>
          </p:nvPr>
        </p:nvSpPr>
        <p:spPr>
          <a:xfrm>
            <a:off x="787400" y="1511300"/>
            <a:ext cx="11430000" cy="3810000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rgbClr val="276D6D"/>
                </a:solidFill>
              </a:defRPr>
            </a:lvl1pPr>
          </a:lstStyle>
          <a:p>
            <a:r>
              <a:t>Texte du titre</a:t>
            </a:r>
          </a:p>
        </p:txBody>
      </p:sp>
      <p:sp>
        <p:nvSpPr>
          <p:cNvPr id="12" name="Texte niveau 1…"/>
          <p:cNvSpPr txBox="1">
            <a:spLocks noGrp="1"/>
          </p:cNvSpPr>
          <p:nvPr>
            <p:ph type="body" sz="quarter" idx="1"/>
          </p:nvPr>
        </p:nvSpPr>
        <p:spPr>
          <a:xfrm>
            <a:off x="787400" y="5308600"/>
            <a:ext cx="11430000" cy="1447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000"/>
            </a:lvl1pPr>
            <a:lvl2pPr marL="0" indent="0" algn="ctr">
              <a:spcBef>
                <a:spcPts val="0"/>
              </a:spcBef>
              <a:buSzTx/>
              <a:buNone/>
              <a:defRPr sz="4000"/>
            </a:lvl2pPr>
            <a:lvl3pPr marL="0" indent="0" algn="ctr">
              <a:spcBef>
                <a:spcPts val="0"/>
              </a:spcBef>
              <a:buSzTx/>
              <a:buNone/>
              <a:defRPr sz="4000"/>
            </a:lvl3pPr>
            <a:lvl4pPr marL="0" indent="0" algn="ctr">
              <a:spcBef>
                <a:spcPts val="0"/>
              </a:spcBef>
              <a:buSzTx/>
              <a:buNone/>
              <a:defRPr sz="4000"/>
            </a:lvl4pPr>
            <a:lvl5pPr marL="0" indent="0" algn="ctr">
              <a:spcBef>
                <a:spcPts val="0"/>
              </a:spcBef>
              <a:buSzTx/>
              <a:buNone/>
              <a:defRPr sz="4000"/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13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Texte niveau 1…"/>
          <p:cNvSpPr txBox="1">
            <a:spLocks noGrp="1"/>
          </p:cNvSpPr>
          <p:nvPr>
            <p:ph type="body" sz="quarter" idx="1"/>
          </p:nvPr>
        </p:nvSpPr>
        <p:spPr>
          <a:xfrm>
            <a:off x="1270000" y="6362700"/>
            <a:ext cx="10464800" cy="5334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800" i="1"/>
            </a:lvl1pPr>
            <a:lvl2pPr marL="699911" indent="-306211" algn="ctr">
              <a:spcBef>
                <a:spcPts val="0"/>
              </a:spcBef>
              <a:buBlip>
                <a:blip r:embed="rId2"/>
              </a:buBlip>
              <a:defRPr sz="2800" i="1"/>
            </a:lvl2pPr>
            <a:lvl3pPr marL="1093609" indent="-306211" algn="ctr">
              <a:spcBef>
                <a:spcPts val="0"/>
              </a:spcBef>
              <a:buBlip>
                <a:blip r:embed="rId2"/>
              </a:buBlip>
              <a:defRPr sz="2800" i="1"/>
            </a:lvl3pPr>
            <a:lvl4pPr marL="1487309" indent="-306209" algn="ctr">
              <a:spcBef>
                <a:spcPts val="0"/>
              </a:spcBef>
              <a:buBlip>
                <a:blip r:embed="rId2"/>
              </a:buBlip>
              <a:defRPr sz="2800" i="1"/>
            </a:lvl4pPr>
            <a:lvl5pPr marL="1881009" indent="-306209" algn="ctr">
              <a:spcBef>
                <a:spcPts val="0"/>
              </a:spcBef>
              <a:buBlip>
                <a:blip r:embed="rId2"/>
              </a:buBlip>
              <a:defRPr sz="2800" i="1"/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94" name="« Saisissez une citation ici. »"/>
          <p:cNvSpPr txBox="1">
            <a:spLocks noGrp="1"/>
          </p:cNvSpPr>
          <p:nvPr>
            <p:ph type="body" sz="quarter" idx="13"/>
          </p:nvPr>
        </p:nvSpPr>
        <p:spPr>
          <a:xfrm>
            <a:off x="1270000" y="4286250"/>
            <a:ext cx="10464800" cy="647700"/>
          </a:xfrm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endParaRPr/>
          </a:p>
        </p:txBody>
      </p:sp>
      <p:sp>
        <p:nvSpPr>
          <p:cNvPr id="95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>
            <a:spLocks noGrp="1"/>
          </p:cNvSpPr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ie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>
            <a:spLocks noGrp="1"/>
          </p:cNvSpPr>
          <p:nvPr>
            <p:ph type="pic" sz="half" idx="13"/>
          </p:nvPr>
        </p:nvSpPr>
        <p:spPr>
          <a:xfrm>
            <a:off x="2489200" y="889000"/>
            <a:ext cx="8051800" cy="6083300"/>
          </a:xfrm>
          <a:prstGeom prst="rect">
            <a:avLst/>
          </a:prstGeom>
          <a:effectLst>
            <a:outerShdw blurRad="63500" dist="38100" dir="5400000" rotWithShape="0">
              <a:srgbClr val="000000">
                <a:alpha val="50000"/>
              </a:srgbClr>
            </a:outerShdw>
          </a:effectLst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Texte du titre"/>
          <p:cNvSpPr txBox="1">
            <a:spLocks noGrp="1"/>
          </p:cNvSpPr>
          <p:nvPr>
            <p:ph type="title"/>
          </p:nvPr>
        </p:nvSpPr>
        <p:spPr>
          <a:xfrm>
            <a:off x="787400" y="7188200"/>
            <a:ext cx="11430000" cy="1270000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rgbClr val="276D6D"/>
                </a:solidFill>
              </a:defRPr>
            </a:lvl1pPr>
          </a:lstStyle>
          <a:p>
            <a:r>
              <a:t>Texte du titre</a:t>
            </a:r>
          </a:p>
        </p:txBody>
      </p:sp>
      <p:sp>
        <p:nvSpPr>
          <p:cNvPr id="22" name="Texte niveau 1…"/>
          <p:cNvSpPr txBox="1">
            <a:spLocks noGrp="1"/>
          </p:cNvSpPr>
          <p:nvPr>
            <p:ph type="body" sz="quarter" idx="1"/>
          </p:nvPr>
        </p:nvSpPr>
        <p:spPr>
          <a:xfrm>
            <a:off x="787400" y="8407400"/>
            <a:ext cx="11430000" cy="10414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000"/>
            </a:lvl1pPr>
            <a:lvl2pPr marL="0" indent="0" algn="ctr">
              <a:spcBef>
                <a:spcPts val="0"/>
              </a:spcBef>
              <a:buSzTx/>
              <a:buNone/>
              <a:defRPr sz="4000"/>
            </a:lvl2pPr>
            <a:lvl3pPr marL="0" indent="0" algn="ctr">
              <a:spcBef>
                <a:spcPts val="0"/>
              </a:spcBef>
              <a:buSzTx/>
              <a:buNone/>
              <a:defRPr sz="4000"/>
            </a:lvl3pPr>
            <a:lvl4pPr marL="0" indent="0" algn="ctr">
              <a:spcBef>
                <a:spcPts val="0"/>
              </a:spcBef>
              <a:buSzTx/>
              <a:buNone/>
              <a:defRPr sz="4000"/>
            </a:lvl4pPr>
            <a:lvl5pPr marL="0" indent="0" algn="ctr">
              <a:spcBef>
                <a:spcPts val="0"/>
              </a:spcBef>
              <a:buSzTx/>
              <a:buNone/>
              <a:defRPr sz="4000"/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23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6302692" y="9131300"/>
            <a:ext cx="386716" cy="431800"/>
          </a:xfrm>
          <a:prstGeom prst="rect">
            <a:avLst/>
          </a:prstGeom>
        </p:spPr>
        <p:txBody>
          <a:bodyPr anchor="t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- Centr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e du titre"/>
          <p:cNvSpPr txBox="1">
            <a:spLocks noGrp="1"/>
          </p:cNvSpPr>
          <p:nvPr>
            <p:ph type="title"/>
          </p:nvPr>
        </p:nvSpPr>
        <p:spPr>
          <a:xfrm>
            <a:off x="787400" y="3657600"/>
            <a:ext cx="11430000" cy="2438400"/>
          </a:xfrm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31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>
            <a:spLocks noGrp="1"/>
          </p:cNvSpPr>
          <p:nvPr>
            <p:ph type="pic" sz="half" idx="13"/>
          </p:nvPr>
        </p:nvSpPr>
        <p:spPr>
          <a:xfrm>
            <a:off x="6484787" y="1206500"/>
            <a:ext cx="5465913" cy="7277100"/>
          </a:xfrm>
          <a:prstGeom prst="rect">
            <a:avLst/>
          </a:prstGeom>
          <a:effectLst>
            <a:outerShdw blurRad="63500" dist="38100" dir="5400000" rotWithShape="0">
              <a:srgbClr val="000000">
                <a:alpha val="50000"/>
              </a:srgbClr>
            </a:outerShdw>
          </a:effectLst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Texte du titre"/>
          <p:cNvSpPr txBox="1">
            <a:spLocks noGrp="1"/>
          </p:cNvSpPr>
          <p:nvPr>
            <p:ph type="title"/>
          </p:nvPr>
        </p:nvSpPr>
        <p:spPr>
          <a:xfrm>
            <a:off x="457200" y="1244600"/>
            <a:ext cx="5600700" cy="3467100"/>
          </a:xfrm>
          <a:prstGeom prst="rect">
            <a:avLst/>
          </a:prstGeom>
        </p:spPr>
        <p:txBody>
          <a:bodyPr anchor="b"/>
          <a:lstStyle/>
          <a:p>
            <a:r>
              <a:t>Texte du titre</a:t>
            </a:r>
          </a:p>
        </p:txBody>
      </p:sp>
      <p:sp>
        <p:nvSpPr>
          <p:cNvPr id="40" name="Texte niveau 1…"/>
          <p:cNvSpPr txBox="1">
            <a:spLocks noGrp="1"/>
          </p:cNvSpPr>
          <p:nvPr>
            <p:ph type="body" sz="quarter" idx="1"/>
          </p:nvPr>
        </p:nvSpPr>
        <p:spPr>
          <a:xfrm>
            <a:off x="457200" y="4851400"/>
            <a:ext cx="5600700" cy="36322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000"/>
            </a:lvl1pPr>
            <a:lvl2pPr marL="0" indent="0" algn="ctr">
              <a:spcBef>
                <a:spcPts val="0"/>
              </a:spcBef>
              <a:buSzTx/>
              <a:buNone/>
              <a:defRPr sz="4000"/>
            </a:lvl2pPr>
            <a:lvl3pPr marL="0" indent="0" algn="ctr">
              <a:spcBef>
                <a:spcPts val="0"/>
              </a:spcBef>
              <a:buSzTx/>
              <a:buNone/>
              <a:defRPr sz="4000"/>
            </a:lvl3pPr>
            <a:lvl4pPr marL="0" indent="0" algn="ctr">
              <a:spcBef>
                <a:spcPts val="0"/>
              </a:spcBef>
              <a:buSzTx/>
              <a:buNone/>
              <a:defRPr sz="4000"/>
            </a:lvl4pPr>
            <a:lvl5pPr marL="0" indent="0" algn="ctr">
              <a:spcBef>
                <a:spcPts val="0"/>
              </a:spcBef>
              <a:buSzTx/>
              <a:buNone/>
              <a:defRPr sz="4000"/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41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- Ha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e du titre"/>
          <p:cNvSpPr txBox="1">
            <a:spLocks noGrp="1"/>
          </p:cNvSpPr>
          <p:nvPr>
            <p:ph type="title"/>
          </p:nvPr>
        </p:nvSpPr>
        <p:spPr>
          <a:xfrm>
            <a:off x="787400" y="254000"/>
            <a:ext cx="11430000" cy="2438400"/>
          </a:xfrm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49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et pu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exte du titre"/>
          <p:cNvSpPr txBox="1">
            <a:spLocks noGrp="1"/>
          </p:cNvSpPr>
          <p:nvPr>
            <p:ph type="title"/>
          </p:nvPr>
        </p:nvSpPr>
        <p:spPr>
          <a:xfrm>
            <a:off x="787400" y="254000"/>
            <a:ext cx="11430000" cy="2438400"/>
          </a:xfrm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57" name="Texte niveau 1…"/>
          <p:cNvSpPr txBox="1">
            <a:spLocks noGrp="1"/>
          </p:cNvSpPr>
          <p:nvPr>
            <p:ph type="body" idx="1"/>
          </p:nvPr>
        </p:nvSpPr>
        <p:spPr>
          <a:xfrm>
            <a:off x="787400" y="2768600"/>
            <a:ext cx="11430000" cy="5715000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58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, puces et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>
            <a:spLocks noGrp="1"/>
          </p:cNvSpPr>
          <p:nvPr>
            <p:ph type="pic" sz="quarter" idx="13"/>
          </p:nvPr>
        </p:nvSpPr>
        <p:spPr>
          <a:xfrm>
            <a:off x="7556500" y="2933700"/>
            <a:ext cx="3987347" cy="5308600"/>
          </a:xfrm>
          <a:prstGeom prst="rect">
            <a:avLst/>
          </a:prstGeom>
          <a:effectLst>
            <a:outerShdw blurRad="63500" dist="38100" dir="5400000" rotWithShape="0">
              <a:srgbClr val="000000">
                <a:alpha val="50000"/>
              </a:srgbClr>
            </a:outerShdw>
          </a:effectLst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Texte du titre"/>
          <p:cNvSpPr txBox="1">
            <a:spLocks noGrp="1"/>
          </p:cNvSpPr>
          <p:nvPr>
            <p:ph type="title"/>
          </p:nvPr>
        </p:nvSpPr>
        <p:spPr>
          <a:xfrm>
            <a:off x="787400" y="254000"/>
            <a:ext cx="11430000" cy="2438400"/>
          </a:xfrm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67" name="Texte niveau 1…"/>
          <p:cNvSpPr txBox="1">
            <a:spLocks noGrp="1"/>
          </p:cNvSpPr>
          <p:nvPr>
            <p:ph type="body" sz="half" idx="1"/>
          </p:nvPr>
        </p:nvSpPr>
        <p:spPr>
          <a:xfrm>
            <a:off x="787400" y="2768600"/>
            <a:ext cx="5486400" cy="57150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2800"/>
              </a:spcBef>
              <a:buBlip>
                <a:blip r:embed="rId2"/>
              </a:buBlip>
              <a:defRPr sz="3000"/>
            </a:lvl1pPr>
            <a:lvl2pPr marL="685800" indent="-342900">
              <a:spcBef>
                <a:spcPts val="2800"/>
              </a:spcBef>
              <a:buBlip>
                <a:blip r:embed="rId2"/>
              </a:buBlip>
              <a:defRPr sz="3000"/>
            </a:lvl2pPr>
            <a:lvl3pPr marL="1028700" indent="-342900">
              <a:spcBef>
                <a:spcPts val="2800"/>
              </a:spcBef>
              <a:buBlip>
                <a:blip r:embed="rId2"/>
              </a:buBlip>
              <a:defRPr sz="3000"/>
            </a:lvl3pPr>
            <a:lvl4pPr marL="1371600" indent="-342900">
              <a:spcBef>
                <a:spcPts val="2800"/>
              </a:spcBef>
              <a:buBlip>
                <a:blip r:embed="rId2"/>
              </a:buBlip>
              <a:defRPr sz="3000"/>
            </a:lvl4pPr>
            <a:lvl5pPr marL="1714500" indent="-342900">
              <a:spcBef>
                <a:spcPts val="2800"/>
              </a:spcBef>
              <a:buBlip>
                <a:blip r:embed="rId2"/>
              </a:buBlip>
              <a:defRPr sz="3000"/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68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u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Texte niveau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76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3 - vers le ha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>
            <a:spLocks noGrp="1"/>
          </p:cNvSpPr>
          <p:nvPr>
            <p:ph type="pic" idx="13"/>
          </p:nvPr>
        </p:nvSpPr>
        <p:spPr>
          <a:xfrm>
            <a:off x="787400" y="685800"/>
            <a:ext cx="6184900" cy="8229600"/>
          </a:xfrm>
          <a:prstGeom prst="rect">
            <a:avLst/>
          </a:prstGeom>
          <a:effectLst>
            <a:outerShdw blurRad="63500" dist="38100" dir="5400000" rotWithShape="0">
              <a:srgbClr val="000000">
                <a:alpha val="50000"/>
              </a:srgbClr>
            </a:outerShdw>
          </a:effectLst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Image"/>
          <p:cNvSpPr>
            <a:spLocks noGrp="1"/>
          </p:cNvSpPr>
          <p:nvPr>
            <p:ph type="pic" sz="quarter" idx="14"/>
          </p:nvPr>
        </p:nvSpPr>
        <p:spPr>
          <a:xfrm>
            <a:off x="7645400" y="685800"/>
            <a:ext cx="4572000" cy="2984500"/>
          </a:xfrm>
          <a:prstGeom prst="rect">
            <a:avLst/>
          </a:prstGeom>
          <a:effectLst>
            <a:outerShdw blurRad="63500" dist="38100" dir="5400000" rotWithShape="0">
              <a:srgbClr val="000000">
                <a:alpha val="50000"/>
              </a:srgbClr>
            </a:outerShdw>
          </a:effectLst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Image"/>
          <p:cNvSpPr>
            <a:spLocks noGrp="1"/>
          </p:cNvSpPr>
          <p:nvPr>
            <p:ph type="pic" sz="quarter" idx="15"/>
          </p:nvPr>
        </p:nvSpPr>
        <p:spPr>
          <a:xfrm>
            <a:off x="7645400" y="4381500"/>
            <a:ext cx="4572000" cy="4546600"/>
          </a:xfrm>
          <a:prstGeom prst="rect">
            <a:avLst/>
          </a:prstGeom>
          <a:effectLst>
            <a:outerShdw blurRad="63500" dist="38100" dir="5400000" rotWithShape="0">
              <a:srgbClr val="000000">
                <a:alpha val="50000"/>
              </a:srgbClr>
            </a:outerShdw>
          </a:effectLst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e niveau 1…"/>
          <p:cNvSpPr txBox="1">
            <a:spLocks noGrp="1"/>
          </p:cNvSpPr>
          <p:nvPr>
            <p:ph type="body" idx="1"/>
          </p:nvPr>
        </p:nvSpPr>
        <p:spPr>
          <a:xfrm>
            <a:off x="787400" y="1257300"/>
            <a:ext cx="11430000" cy="723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>
            <a:lvl1pPr>
              <a:buBlip>
                <a:blip r:embed="rId15"/>
              </a:buBlip>
            </a:lvl1pPr>
            <a:lvl2pPr>
              <a:buBlip>
                <a:blip r:embed="rId15"/>
              </a:buBlip>
            </a:lvl2pPr>
            <a:lvl3pPr>
              <a:buBlip>
                <a:blip r:embed="rId15"/>
              </a:buBlip>
            </a:lvl3pPr>
            <a:lvl4pPr>
              <a:buBlip>
                <a:blip r:embed="rId15"/>
              </a:buBlip>
            </a:lvl4pPr>
            <a:lvl5pPr>
              <a:buBlip>
                <a:blip r:embed="rId15"/>
              </a:buBlip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3" name="Texte du titre"/>
          <p:cNvSpPr txBox="1">
            <a:spLocks noGrp="1"/>
          </p:cNvSpPr>
          <p:nvPr>
            <p:ph type="title"/>
          </p:nvPr>
        </p:nvSpPr>
        <p:spPr>
          <a:xfrm>
            <a:off x="1948462" y="1950720"/>
            <a:ext cx="10403841" cy="6615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Texte du titre</a:t>
            </a:r>
          </a:p>
        </p:txBody>
      </p:sp>
      <p:sp>
        <p:nvSpPr>
          <p:cNvPr id="4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6302692" y="9131299"/>
            <a:ext cx="386716" cy="43180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>
            <a:lvl1pPr>
              <a:defRPr sz="2200">
                <a:latin typeface="Hoefler Text"/>
                <a:ea typeface="Hoefler Text"/>
                <a:cs typeface="Hoefler Text"/>
                <a:sym typeface="Hoefler Text"/>
              </a:defRPr>
            </a:lvl1pPr>
          </a:lstStyle>
          <a:p>
            <a:fld id="{86CB4B4D-7CA3-9044-876B-883B54F8677D}" type="slidenum">
              <a:t>‹N°›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800" b="0" i="0" u="none" strike="noStrike" cap="none" spc="0" baseline="0">
          <a:ln>
            <a:noFill/>
          </a:ln>
          <a:solidFill>
            <a:srgbClr val="767367"/>
          </a:solidFill>
          <a:effectLst>
            <a:outerShdw blurRad="63500" dist="12700" dir="5400000" rotWithShape="0">
              <a:srgbClr val="000000">
                <a:alpha val="30000"/>
              </a:srgbClr>
            </a:outerShdw>
          </a:effectLst>
          <a:uFillTx/>
          <a:latin typeface="Baskerville"/>
          <a:ea typeface="Baskerville"/>
          <a:cs typeface="Baskerville"/>
          <a:sym typeface="Baskerville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800" b="0" i="0" u="none" strike="noStrike" cap="none" spc="0" baseline="0">
          <a:ln>
            <a:noFill/>
          </a:ln>
          <a:solidFill>
            <a:srgbClr val="767367"/>
          </a:solidFill>
          <a:effectLst>
            <a:outerShdw blurRad="63500" dist="12700" dir="5400000" rotWithShape="0">
              <a:srgbClr val="000000">
                <a:alpha val="30000"/>
              </a:srgbClr>
            </a:outerShdw>
          </a:effectLst>
          <a:uFillTx/>
          <a:latin typeface="Baskerville"/>
          <a:ea typeface="Baskerville"/>
          <a:cs typeface="Baskerville"/>
          <a:sym typeface="Baskerville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800" b="0" i="0" u="none" strike="noStrike" cap="none" spc="0" baseline="0">
          <a:ln>
            <a:noFill/>
          </a:ln>
          <a:solidFill>
            <a:srgbClr val="767367"/>
          </a:solidFill>
          <a:effectLst>
            <a:outerShdw blurRad="63500" dist="12700" dir="5400000" rotWithShape="0">
              <a:srgbClr val="000000">
                <a:alpha val="30000"/>
              </a:srgbClr>
            </a:outerShdw>
          </a:effectLst>
          <a:uFillTx/>
          <a:latin typeface="Baskerville"/>
          <a:ea typeface="Baskerville"/>
          <a:cs typeface="Baskerville"/>
          <a:sym typeface="Baskerville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800" b="0" i="0" u="none" strike="noStrike" cap="none" spc="0" baseline="0">
          <a:ln>
            <a:noFill/>
          </a:ln>
          <a:solidFill>
            <a:srgbClr val="767367"/>
          </a:solidFill>
          <a:effectLst>
            <a:outerShdw blurRad="63500" dist="12700" dir="5400000" rotWithShape="0">
              <a:srgbClr val="000000">
                <a:alpha val="30000"/>
              </a:srgbClr>
            </a:outerShdw>
          </a:effectLst>
          <a:uFillTx/>
          <a:latin typeface="Baskerville"/>
          <a:ea typeface="Baskerville"/>
          <a:cs typeface="Baskerville"/>
          <a:sym typeface="Baskerville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800" b="0" i="0" u="none" strike="noStrike" cap="none" spc="0" baseline="0">
          <a:ln>
            <a:noFill/>
          </a:ln>
          <a:solidFill>
            <a:srgbClr val="767367"/>
          </a:solidFill>
          <a:effectLst>
            <a:outerShdw blurRad="63500" dist="12700" dir="5400000" rotWithShape="0">
              <a:srgbClr val="000000">
                <a:alpha val="30000"/>
              </a:srgbClr>
            </a:outerShdw>
          </a:effectLst>
          <a:uFillTx/>
          <a:latin typeface="Baskerville"/>
          <a:ea typeface="Baskerville"/>
          <a:cs typeface="Baskerville"/>
          <a:sym typeface="Baskerville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800" b="0" i="0" u="none" strike="noStrike" cap="none" spc="0" baseline="0">
          <a:ln>
            <a:noFill/>
          </a:ln>
          <a:solidFill>
            <a:srgbClr val="767367"/>
          </a:solidFill>
          <a:effectLst>
            <a:outerShdw blurRad="63500" dist="12700" dir="5400000" rotWithShape="0">
              <a:srgbClr val="000000">
                <a:alpha val="30000"/>
              </a:srgbClr>
            </a:outerShdw>
          </a:effectLst>
          <a:uFillTx/>
          <a:latin typeface="Baskerville"/>
          <a:ea typeface="Baskerville"/>
          <a:cs typeface="Baskerville"/>
          <a:sym typeface="Baskerville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800" b="0" i="0" u="none" strike="noStrike" cap="none" spc="0" baseline="0">
          <a:ln>
            <a:noFill/>
          </a:ln>
          <a:solidFill>
            <a:srgbClr val="767367"/>
          </a:solidFill>
          <a:effectLst>
            <a:outerShdw blurRad="63500" dist="12700" dir="5400000" rotWithShape="0">
              <a:srgbClr val="000000">
                <a:alpha val="30000"/>
              </a:srgbClr>
            </a:outerShdw>
          </a:effectLst>
          <a:uFillTx/>
          <a:latin typeface="Baskerville"/>
          <a:ea typeface="Baskerville"/>
          <a:cs typeface="Baskerville"/>
          <a:sym typeface="Baskerville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800" b="0" i="0" u="none" strike="noStrike" cap="none" spc="0" baseline="0">
          <a:ln>
            <a:noFill/>
          </a:ln>
          <a:solidFill>
            <a:srgbClr val="767367"/>
          </a:solidFill>
          <a:effectLst>
            <a:outerShdw blurRad="63500" dist="12700" dir="5400000" rotWithShape="0">
              <a:srgbClr val="000000">
                <a:alpha val="30000"/>
              </a:srgbClr>
            </a:outerShdw>
          </a:effectLst>
          <a:uFillTx/>
          <a:latin typeface="Baskerville"/>
          <a:ea typeface="Baskerville"/>
          <a:cs typeface="Baskerville"/>
          <a:sym typeface="Baskerville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800" b="0" i="0" u="none" strike="noStrike" cap="none" spc="0" baseline="0">
          <a:ln>
            <a:noFill/>
          </a:ln>
          <a:solidFill>
            <a:srgbClr val="767367"/>
          </a:solidFill>
          <a:effectLst>
            <a:outerShdw blurRad="63500" dist="12700" dir="5400000" rotWithShape="0">
              <a:srgbClr val="000000">
                <a:alpha val="30000"/>
              </a:srgbClr>
            </a:outerShdw>
          </a:effectLst>
          <a:uFillTx/>
          <a:latin typeface="Baskerville"/>
          <a:ea typeface="Baskerville"/>
          <a:cs typeface="Baskerville"/>
          <a:sym typeface="Baskerville"/>
        </a:defRPr>
      </a:lvl9pPr>
    </p:titleStyle>
    <p:bodyStyle>
      <a:lvl1pPr marL="393700" marR="0" indent="-393700" algn="l" defTabSz="584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50000"/>
        <a:buFontTx/>
        <a:buBlip>
          <a:blip r:embed="rId15"/>
        </a:buBlip>
        <a:tabLst/>
        <a:defRPr sz="3600" b="0" i="0" u="none" strike="noStrike" cap="none" spc="0" baseline="0">
          <a:ln>
            <a:noFill/>
          </a:ln>
          <a:solidFill>
            <a:srgbClr val="5E5E5E"/>
          </a:solidFill>
          <a:uFillTx/>
          <a:latin typeface="Hoefler Text"/>
          <a:ea typeface="Hoefler Text"/>
          <a:cs typeface="Hoefler Text"/>
          <a:sym typeface="Hoefler Text"/>
        </a:defRPr>
      </a:lvl1pPr>
      <a:lvl2pPr marL="787400" marR="0" indent="-393700" algn="l" defTabSz="584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50000"/>
        <a:buFontTx/>
        <a:buBlip>
          <a:blip r:embed="rId15"/>
        </a:buBlip>
        <a:tabLst/>
        <a:defRPr sz="3600" b="0" i="0" u="none" strike="noStrike" cap="none" spc="0" baseline="0">
          <a:ln>
            <a:noFill/>
          </a:ln>
          <a:solidFill>
            <a:srgbClr val="5E5E5E"/>
          </a:solidFill>
          <a:uFillTx/>
          <a:latin typeface="Hoefler Text"/>
          <a:ea typeface="Hoefler Text"/>
          <a:cs typeface="Hoefler Text"/>
          <a:sym typeface="Hoefler Text"/>
        </a:defRPr>
      </a:lvl2pPr>
      <a:lvl3pPr marL="1181100" marR="0" indent="-393700" algn="l" defTabSz="584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50000"/>
        <a:buFontTx/>
        <a:buBlip>
          <a:blip r:embed="rId15"/>
        </a:buBlip>
        <a:tabLst/>
        <a:defRPr sz="3600" b="0" i="0" u="none" strike="noStrike" cap="none" spc="0" baseline="0">
          <a:ln>
            <a:noFill/>
          </a:ln>
          <a:solidFill>
            <a:srgbClr val="5E5E5E"/>
          </a:solidFill>
          <a:uFillTx/>
          <a:latin typeface="Hoefler Text"/>
          <a:ea typeface="Hoefler Text"/>
          <a:cs typeface="Hoefler Text"/>
          <a:sym typeface="Hoefler Text"/>
        </a:defRPr>
      </a:lvl3pPr>
      <a:lvl4pPr marL="1574800" marR="0" indent="-393700" algn="l" defTabSz="584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50000"/>
        <a:buFontTx/>
        <a:buBlip>
          <a:blip r:embed="rId15"/>
        </a:buBlip>
        <a:tabLst/>
        <a:defRPr sz="3600" b="0" i="0" u="none" strike="noStrike" cap="none" spc="0" baseline="0">
          <a:ln>
            <a:noFill/>
          </a:ln>
          <a:solidFill>
            <a:srgbClr val="5E5E5E"/>
          </a:solidFill>
          <a:uFillTx/>
          <a:latin typeface="Hoefler Text"/>
          <a:ea typeface="Hoefler Text"/>
          <a:cs typeface="Hoefler Text"/>
          <a:sym typeface="Hoefler Text"/>
        </a:defRPr>
      </a:lvl4pPr>
      <a:lvl5pPr marL="1968500" marR="0" indent="-393700" algn="l" defTabSz="584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50000"/>
        <a:buFontTx/>
        <a:buBlip>
          <a:blip r:embed="rId15"/>
        </a:buBlip>
        <a:tabLst/>
        <a:defRPr sz="3600" b="0" i="0" u="none" strike="noStrike" cap="none" spc="0" baseline="0">
          <a:ln>
            <a:noFill/>
          </a:ln>
          <a:solidFill>
            <a:srgbClr val="5E5E5E"/>
          </a:solidFill>
          <a:uFillTx/>
          <a:latin typeface="Hoefler Text"/>
          <a:ea typeface="Hoefler Text"/>
          <a:cs typeface="Hoefler Text"/>
          <a:sym typeface="Hoefler Text"/>
        </a:defRPr>
      </a:lvl5pPr>
      <a:lvl6pPr marL="2362200" marR="0" indent="-393700" algn="l" defTabSz="584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50000"/>
        <a:buFontTx/>
        <a:buBlip>
          <a:blip r:embed="rId15"/>
        </a:buBlip>
        <a:tabLst/>
        <a:defRPr sz="3600" b="0" i="0" u="none" strike="noStrike" cap="none" spc="0" baseline="0">
          <a:ln>
            <a:noFill/>
          </a:ln>
          <a:solidFill>
            <a:srgbClr val="5E5E5E"/>
          </a:solidFill>
          <a:uFillTx/>
          <a:latin typeface="Hoefler Text"/>
          <a:ea typeface="Hoefler Text"/>
          <a:cs typeface="Hoefler Text"/>
          <a:sym typeface="Hoefler Text"/>
        </a:defRPr>
      </a:lvl6pPr>
      <a:lvl7pPr marL="2755900" marR="0" indent="-393700" algn="l" defTabSz="584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50000"/>
        <a:buFontTx/>
        <a:buBlip>
          <a:blip r:embed="rId15"/>
        </a:buBlip>
        <a:tabLst/>
        <a:defRPr sz="3600" b="0" i="0" u="none" strike="noStrike" cap="none" spc="0" baseline="0">
          <a:ln>
            <a:noFill/>
          </a:ln>
          <a:solidFill>
            <a:srgbClr val="5E5E5E"/>
          </a:solidFill>
          <a:uFillTx/>
          <a:latin typeface="Hoefler Text"/>
          <a:ea typeface="Hoefler Text"/>
          <a:cs typeface="Hoefler Text"/>
          <a:sym typeface="Hoefler Text"/>
        </a:defRPr>
      </a:lvl7pPr>
      <a:lvl8pPr marL="3149600" marR="0" indent="-393700" algn="l" defTabSz="584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50000"/>
        <a:buFontTx/>
        <a:buBlip>
          <a:blip r:embed="rId15"/>
        </a:buBlip>
        <a:tabLst/>
        <a:defRPr sz="3600" b="0" i="0" u="none" strike="noStrike" cap="none" spc="0" baseline="0">
          <a:ln>
            <a:noFill/>
          </a:ln>
          <a:solidFill>
            <a:srgbClr val="5E5E5E"/>
          </a:solidFill>
          <a:uFillTx/>
          <a:latin typeface="Hoefler Text"/>
          <a:ea typeface="Hoefler Text"/>
          <a:cs typeface="Hoefler Text"/>
          <a:sym typeface="Hoefler Text"/>
        </a:defRPr>
      </a:lvl8pPr>
      <a:lvl9pPr marL="3543300" marR="0" indent="-393700" algn="l" defTabSz="584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50000"/>
        <a:buFontTx/>
        <a:buBlip>
          <a:blip r:embed="rId15"/>
        </a:buBlip>
        <a:tabLst/>
        <a:defRPr sz="3600" b="0" i="0" u="none" strike="noStrike" cap="none" spc="0" baseline="0">
          <a:ln>
            <a:noFill/>
          </a:ln>
          <a:solidFill>
            <a:srgbClr val="5E5E5E"/>
          </a:solidFill>
          <a:uFillTx/>
          <a:latin typeface="Hoefler Text"/>
          <a:ea typeface="Hoefler Text"/>
          <a:cs typeface="Hoefler Text"/>
          <a:sym typeface="Hoefler Text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oefler Text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oefler Text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oefler Text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oefler Text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oefler Text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oefler Text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oefler Text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oefler Text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oefler Tex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10" Type="http://schemas.openxmlformats.org/officeDocument/2006/relationships/image" Target="../media/image5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Comité d’ouverture de l’Église…"/>
          <p:cNvSpPr txBox="1"/>
          <p:nvPr/>
        </p:nvSpPr>
        <p:spPr>
          <a:xfrm>
            <a:off x="1554429" y="-1047750"/>
            <a:ext cx="8676742" cy="7226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>
                <a:latin typeface="Hoefler Text"/>
                <a:ea typeface="Hoefler Text"/>
                <a:cs typeface="Hoefler Text"/>
                <a:sym typeface="Hoefler Text"/>
              </a:defRPr>
            </a:pPr>
            <a:endParaRPr/>
          </a:p>
          <a:p>
            <a:pPr>
              <a:defRPr>
                <a:latin typeface="Hoefler Text"/>
                <a:ea typeface="Hoefler Text"/>
                <a:cs typeface="Hoefler Text"/>
                <a:sym typeface="Hoefler Text"/>
              </a:defRPr>
            </a:pPr>
            <a:endParaRPr/>
          </a:p>
          <a:p>
            <a:pPr>
              <a:defRPr>
                <a:latin typeface="Hoefler Text"/>
                <a:ea typeface="Hoefler Text"/>
                <a:cs typeface="Hoefler Text"/>
                <a:sym typeface="Hoefler Text"/>
              </a:defRPr>
            </a:pPr>
            <a:endParaRPr/>
          </a:p>
          <a:p>
            <a:pPr>
              <a:defRPr>
                <a:latin typeface="Hoefler Text"/>
                <a:ea typeface="Hoefler Text"/>
                <a:cs typeface="Hoefler Text"/>
                <a:sym typeface="Hoefler Text"/>
              </a:defRPr>
            </a:pPr>
            <a:endParaRPr/>
          </a:p>
          <a:p>
            <a:pPr>
              <a:defRPr>
                <a:latin typeface="Hoefler Text"/>
                <a:ea typeface="Hoefler Text"/>
                <a:cs typeface="Hoefler Text"/>
                <a:sym typeface="Hoefler Text"/>
              </a:defRPr>
            </a:pPr>
            <a:endParaRPr/>
          </a:p>
          <a:p>
            <a:pPr>
              <a:defRPr>
                <a:latin typeface="Hoefler Text"/>
                <a:ea typeface="Hoefler Text"/>
                <a:cs typeface="Hoefler Text"/>
                <a:sym typeface="Hoefler Text"/>
              </a:defRPr>
            </a:pPr>
            <a:r>
              <a:t>  </a:t>
            </a:r>
          </a:p>
          <a:p>
            <a:pPr>
              <a:defRPr>
                <a:latin typeface="Hoefler Text"/>
                <a:ea typeface="Hoefler Text"/>
                <a:cs typeface="Hoefler Text"/>
                <a:sym typeface="Hoefler Text"/>
              </a:defRPr>
            </a:pPr>
            <a:endParaRPr/>
          </a:p>
          <a:p>
            <a:pPr>
              <a:defRPr>
                <a:latin typeface="Hoefler Text"/>
                <a:ea typeface="Hoefler Text"/>
                <a:cs typeface="Hoefler Text"/>
                <a:sym typeface="Hoefler Text"/>
              </a:defRPr>
            </a:pPr>
            <a:endParaRPr/>
          </a:p>
          <a:p>
            <a:pPr>
              <a:defRPr>
                <a:latin typeface="Hoefler Text"/>
                <a:ea typeface="Hoefler Text"/>
                <a:cs typeface="Hoefler Text"/>
                <a:sym typeface="Hoefler Text"/>
              </a:defRPr>
            </a:pPr>
            <a:r>
              <a:t>         </a:t>
            </a:r>
          </a:p>
          <a:p>
            <a:pPr>
              <a:defRPr>
                <a:latin typeface="Hoefler Text"/>
                <a:ea typeface="Hoefler Text"/>
                <a:cs typeface="Hoefler Text"/>
                <a:sym typeface="Hoefler Text"/>
              </a:defRPr>
            </a:pPr>
            <a:r>
              <a:t>            </a:t>
            </a:r>
            <a:r>
              <a:rPr sz="4800" i="1">
                <a:ln w="18288">
                  <a:solidFill>
                    <a:srgbClr val="5E5E5E"/>
                  </a:solidFill>
                </a:ln>
                <a:noFill/>
              </a:rPr>
              <a:t>Comité d’ouverture de l’Église</a:t>
            </a:r>
          </a:p>
          <a:p>
            <a:pPr>
              <a:defRPr sz="4800" i="1">
                <a:ln w="18288">
                  <a:solidFill>
                    <a:srgbClr val="5E5E5E"/>
                  </a:solidFill>
                </a:ln>
                <a:noFill/>
                <a:latin typeface="Hoefler Text"/>
                <a:ea typeface="Hoefler Text"/>
                <a:cs typeface="Hoefler Text"/>
                <a:sym typeface="Hoefler Text"/>
              </a:defRPr>
            </a:pPr>
            <a:endParaRPr sz="4800" i="1">
              <a:ln w="18288">
                <a:solidFill>
                  <a:srgbClr val="5E5E5E"/>
                </a:solidFill>
              </a:ln>
              <a:noFill/>
            </a:endParaRPr>
          </a:p>
          <a:p>
            <a:pPr>
              <a:defRPr sz="4800" i="1">
                <a:ln w="18288">
                  <a:solidFill>
                    <a:srgbClr val="5E5E5E"/>
                  </a:solidFill>
                </a:ln>
                <a:noFill/>
                <a:latin typeface="Hoefler Text"/>
                <a:ea typeface="Hoefler Text"/>
                <a:cs typeface="Hoefler Text"/>
                <a:sym typeface="Hoefler Text"/>
              </a:defRPr>
            </a:pPr>
            <a:r>
              <a:t>     Formation des bénévoles</a:t>
            </a:r>
          </a:p>
        </p:txBody>
      </p:sp>
      <p:pic>
        <p:nvPicPr>
          <p:cNvPr id="120" name="logo_pres-07.png" descr="logo_pres-07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21244" y="449014"/>
            <a:ext cx="2286002" cy="1536701"/>
          </a:xfrm>
          <a:prstGeom prst="rect">
            <a:avLst/>
          </a:prstGeom>
          <a:ln w="12700">
            <a:miter lim="400000"/>
          </a:ln>
        </p:spPr>
      </p:pic>
      <p:sp>
        <p:nvSpPr>
          <p:cNvPr id="121" name="Numéro de diapositive"/>
          <p:cNvSpPr txBox="1">
            <a:spLocks noGrp="1"/>
          </p:cNvSpPr>
          <p:nvPr>
            <p:ph type="sldNum" sz="quarter" idx="4294967295"/>
          </p:nvPr>
        </p:nvSpPr>
        <p:spPr>
          <a:xfrm>
            <a:off x="6385950" y="9131299"/>
            <a:ext cx="220193" cy="4318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1</a:t>
            </a:fld>
            <a:endParaRPr/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" name="logo_pres-07.png" descr="logo_pres-07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21244" y="449014"/>
            <a:ext cx="2286002" cy="1536701"/>
          </a:xfrm>
          <a:prstGeom prst="rect">
            <a:avLst/>
          </a:prstGeom>
          <a:ln w="12700">
            <a:miter lim="400000"/>
          </a:ln>
        </p:spPr>
      </p:pic>
      <p:sp>
        <p:nvSpPr>
          <p:cNvPr id="185" name="Numéro de diapositive"/>
          <p:cNvSpPr txBox="1">
            <a:spLocks noGrp="1"/>
          </p:cNvSpPr>
          <p:nvPr>
            <p:ph type="sldNum" sz="quarter" idx="4294967295"/>
          </p:nvPr>
        </p:nvSpPr>
        <p:spPr>
          <a:xfrm>
            <a:off x="6302690" y="9131299"/>
            <a:ext cx="386716" cy="4318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10</a:t>
            </a:fld>
            <a:endParaRPr/>
          </a:p>
        </p:txBody>
      </p:sp>
      <p:sp>
        <p:nvSpPr>
          <p:cNvPr id="186" name="3 c…"/>
          <p:cNvSpPr txBox="1"/>
          <p:nvPr/>
        </p:nvSpPr>
        <p:spPr>
          <a:xfrm>
            <a:off x="3341037" y="863599"/>
            <a:ext cx="6906921" cy="7391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4800" b="1"/>
            </a:pPr>
            <a:r>
              <a:t>3</a:t>
            </a:r>
            <a:r>
              <a:rPr sz="3600"/>
              <a:t> c</a:t>
            </a:r>
          </a:p>
          <a:p>
            <a:pPr>
              <a:defRPr b="1"/>
            </a:pPr>
            <a:r>
              <a:t>CONSIGNES </a:t>
            </a:r>
            <a:r>
              <a:rPr b="0"/>
              <a:t>GÉNÉRALES</a:t>
            </a:r>
          </a:p>
          <a:p>
            <a:pPr>
              <a:defRPr>
                <a:latin typeface="Hoefler Text"/>
                <a:ea typeface="Hoefler Text"/>
                <a:cs typeface="Hoefler Text"/>
                <a:sym typeface="Hoefler Text"/>
              </a:defRPr>
            </a:pPr>
            <a:endParaRPr b="0"/>
          </a:p>
          <a:p>
            <a:pPr>
              <a:defRPr>
                <a:latin typeface="Hoefler Text"/>
                <a:ea typeface="Hoefler Text"/>
                <a:cs typeface="Hoefler Text"/>
                <a:sym typeface="Hoefler Text"/>
              </a:defRPr>
            </a:pPr>
            <a:r>
              <a:t>Tout </a:t>
            </a:r>
            <a:r>
              <a:rPr b="1"/>
              <a:t>service</a:t>
            </a:r>
            <a:r>
              <a:t> ou </a:t>
            </a:r>
            <a:r>
              <a:rPr b="1"/>
              <a:t>sacrement</a:t>
            </a:r>
          </a:p>
          <a:p>
            <a:pPr>
              <a:defRPr>
                <a:latin typeface="Hoefler Text"/>
                <a:ea typeface="Hoefler Text"/>
                <a:cs typeface="Hoefler Text"/>
                <a:sym typeface="Hoefler Text"/>
              </a:defRPr>
            </a:pPr>
            <a:r>
              <a:t>à titre </a:t>
            </a:r>
            <a:r>
              <a:rPr b="1"/>
              <a:t>individuel</a:t>
            </a:r>
          </a:p>
          <a:p>
            <a:pPr>
              <a:defRPr>
                <a:latin typeface="Hoefler Text"/>
                <a:ea typeface="Hoefler Text"/>
                <a:cs typeface="Hoefler Text"/>
                <a:sym typeface="Hoefler Text"/>
              </a:defRPr>
            </a:pPr>
            <a:r>
              <a:t>prendre un </a:t>
            </a:r>
            <a:r>
              <a:rPr b="1"/>
              <a:t>rendez-vous</a:t>
            </a:r>
            <a:r>
              <a:t> d’avance</a:t>
            </a:r>
          </a:p>
          <a:p>
            <a:pPr>
              <a:defRPr>
                <a:latin typeface="Hoefler Text"/>
                <a:ea typeface="Hoefler Text"/>
                <a:cs typeface="Hoefler Text"/>
                <a:sym typeface="Hoefler Text"/>
              </a:defRPr>
            </a:pPr>
            <a:endParaRPr/>
          </a:p>
          <a:p>
            <a:pPr>
              <a:defRPr>
                <a:latin typeface="Hoefler Text"/>
                <a:ea typeface="Hoefler Text"/>
                <a:cs typeface="Hoefler Text"/>
                <a:sym typeface="Hoefler Text"/>
              </a:defRPr>
            </a:pPr>
            <a:endParaRPr/>
          </a:p>
          <a:p>
            <a:pPr>
              <a:defRPr>
                <a:latin typeface="Hoefler Text"/>
                <a:ea typeface="Hoefler Text"/>
                <a:cs typeface="Hoefler Text"/>
                <a:sym typeface="Hoefler Text"/>
              </a:defRPr>
            </a:pPr>
            <a:endParaRPr/>
          </a:p>
          <a:p>
            <a:pPr>
              <a:defRPr>
                <a:latin typeface="Hoefler Text"/>
                <a:ea typeface="Hoefler Text"/>
                <a:cs typeface="Hoefler Text"/>
                <a:sym typeface="Hoefler Text"/>
              </a:defRPr>
            </a:pPr>
            <a:endParaRPr/>
          </a:p>
          <a:p>
            <a:pPr>
              <a:defRPr>
                <a:latin typeface="Hoefler Text"/>
                <a:ea typeface="Hoefler Text"/>
                <a:cs typeface="Hoefler Text"/>
                <a:sym typeface="Hoefler Text"/>
              </a:defRPr>
            </a:pPr>
            <a:r>
              <a:t>en téléphonant au bureau</a:t>
            </a:r>
          </a:p>
          <a:p>
            <a:pPr>
              <a:defRPr>
                <a:latin typeface="Hoefler Text"/>
                <a:ea typeface="Hoefler Text"/>
                <a:cs typeface="Hoefler Text"/>
                <a:sym typeface="Hoefler Text"/>
              </a:defRPr>
            </a:pPr>
            <a:endParaRPr/>
          </a:p>
          <a:p>
            <a:pPr>
              <a:defRPr b="1">
                <a:latin typeface="Hoefler Text"/>
                <a:ea typeface="Hoefler Text"/>
                <a:cs typeface="Hoefler Text"/>
                <a:sym typeface="Hoefler Text"/>
              </a:defRPr>
            </a:pPr>
            <a:r>
              <a:t>514-631-1883</a:t>
            </a:r>
          </a:p>
        </p:txBody>
      </p:sp>
      <p:sp>
        <p:nvSpPr>
          <p:cNvPr id="187" name="Ovale"/>
          <p:cNvSpPr/>
          <p:nvPr/>
        </p:nvSpPr>
        <p:spPr>
          <a:xfrm>
            <a:off x="5876230" y="4711698"/>
            <a:ext cx="1602295" cy="1511311"/>
          </a:xfrm>
          <a:prstGeom prst="ellipse">
            <a:avLst/>
          </a:prstGeom>
          <a:solidFill>
            <a:srgbClr val="FFFFFF"/>
          </a:solidFill>
          <a:ln w="25400">
            <a:solidFill>
              <a:schemeClr val="accent1">
                <a:satOff val="-13128"/>
                <a:lumOff val="-12862"/>
              </a:schemeClr>
            </a:solidFill>
          </a:ln>
        </p:spPr>
        <p:txBody>
          <a:bodyPr lIns="50800" tIns="50800" rIns="50800" bIns="50800" anchor="ctr"/>
          <a:lstStyle/>
          <a:p>
            <a:endParaRPr/>
          </a:p>
        </p:txBody>
      </p:sp>
      <p:pic>
        <p:nvPicPr>
          <p:cNvPr id="188" name="images.png" descr="images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139507" y="4914998"/>
            <a:ext cx="1104580" cy="110458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" name="logo_pres-07.png" descr="logo_pres-07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21244" y="449014"/>
            <a:ext cx="2286002" cy="1536701"/>
          </a:xfrm>
          <a:prstGeom prst="rect">
            <a:avLst/>
          </a:prstGeom>
          <a:ln w="12700">
            <a:miter lim="400000"/>
          </a:ln>
        </p:spPr>
      </p:pic>
      <p:sp>
        <p:nvSpPr>
          <p:cNvPr id="191" name="Numéro de diapositive"/>
          <p:cNvSpPr txBox="1">
            <a:spLocks noGrp="1"/>
          </p:cNvSpPr>
          <p:nvPr>
            <p:ph type="sldNum" sz="quarter" idx="4294967295"/>
          </p:nvPr>
        </p:nvSpPr>
        <p:spPr>
          <a:xfrm>
            <a:off x="6333006" y="9131299"/>
            <a:ext cx="326086" cy="4318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11</a:t>
            </a:fld>
            <a:endParaRPr/>
          </a:p>
        </p:txBody>
      </p:sp>
      <p:sp>
        <p:nvSpPr>
          <p:cNvPr id="192" name="Il est nécessaire d’avoir des bénévoles disponibles dans les églises durant leur ouverture…"/>
          <p:cNvSpPr txBox="1"/>
          <p:nvPr/>
        </p:nvSpPr>
        <p:spPr>
          <a:xfrm>
            <a:off x="752511" y="1600200"/>
            <a:ext cx="11704108" cy="7645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>
                <a:latin typeface="Hoefler Text"/>
                <a:ea typeface="Hoefler Text"/>
                <a:cs typeface="Hoefler Text"/>
                <a:sym typeface="Hoefler Text"/>
              </a:defRPr>
            </a:pPr>
            <a:endParaRPr/>
          </a:p>
          <a:p>
            <a:pPr algn="l">
              <a:defRPr sz="2400">
                <a:latin typeface="Hoefler Text"/>
                <a:ea typeface="Hoefler Text"/>
                <a:cs typeface="Hoefler Text"/>
                <a:sym typeface="Hoefler Text"/>
              </a:defRPr>
            </a:pPr>
            <a:r>
              <a:t>Il est nécessaire d’avoir des bénévoles disponibles dans les églises durant leur ouverture</a:t>
            </a:r>
          </a:p>
          <a:p>
            <a:pPr algn="l">
              <a:defRPr sz="2400">
                <a:latin typeface="Hoefler Text"/>
                <a:ea typeface="Hoefler Text"/>
                <a:cs typeface="Hoefler Text"/>
                <a:sym typeface="Hoefler Text"/>
              </a:defRPr>
            </a:pPr>
            <a:r>
              <a:t>pour s’assurer que le passage des fidèles dans le lieu de culte respecte les consignes de </a:t>
            </a:r>
          </a:p>
          <a:p>
            <a:pPr algn="l">
              <a:defRPr sz="2400">
                <a:latin typeface="Hoefler Text"/>
                <a:ea typeface="Hoefler Text"/>
                <a:cs typeface="Hoefler Text"/>
                <a:sym typeface="Hoefler Text"/>
              </a:defRPr>
            </a:pPr>
            <a:r>
              <a:t>sécurité sanitaire.         </a:t>
            </a:r>
          </a:p>
          <a:p>
            <a:pPr algn="l">
              <a:defRPr sz="2400">
                <a:latin typeface="Hoefler Text"/>
                <a:ea typeface="Hoefler Text"/>
                <a:cs typeface="Hoefler Text"/>
                <a:sym typeface="Hoefler Text"/>
              </a:defRPr>
            </a:pPr>
            <a:endParaRPr/>
          </a:p>
          <a:p>
            <a:pPr algn="l">
              <a:defRPr sz="2400">
                <a:latin typeface="Hoefler Text"/>
                <a:ea typeface="Hoefler Text"/>
                <a:cs typeface="Hoefler Text"/>
                <a:sym typeface="Hoefler Text"/>
              </a:defRPr>
            </a:pPr>
            <a:r>
              <a:t>Une </a:t>
            </a:r>
            <a:r>
              <a:rPr b="1"/>
              <a:t>formation</a:t>
            </a:r>
            <a:r>
              <a:t> devra leur offerte et une organisation du </a:t>
            </a:r>
            <a:r>
              <a:rPr b="1"/>
              <a:t>roulement de présence</a:t>
            </a:r>
            <a:r>
              <a:t> </a:t>
            </a:r>
          </a:p>
          <a:p>
            <a:pPr algn="l">
              <a:defRPr sz="2400">
                <a:latin typeface="Hoefler Text"/>
                <a:ea typeface="Hoefler Text"/>
                <a:cs typeface="Hoefler Text"/>
                <a:sym typeface="Hoefler Text"/>
              </a:defRPr>
            </a:pPr>
            <a:r>
              <a:t>serait à prévoir:</a:t>
            </a:r>
          </a:p>
          <a:p>
            <a:pPr marL="423332" indent="-423332" algn="l">
              <a:buSzPct val="100000"/>
              <a:buAutoNum type="arabicPeriod"/>
              <a:defRPr sz="2400" b="1">
                <a:latin typeface="Hoefler Text"/>
                <a:ea typeface="Hoefler Text"/>
                <a:cs typeface="Hoefler Text"/>
                <a:sym typeface="Hoefler Text"/>
              </a:defRPr>
            </a:pPr>
            <a:r>
              <a:t>Faire respecter les principes d’hygiène</a:t>
            </a:r>
            <a:r>
              <a:rPr b="0"/>
              <a:t> et les moyens pour y arriver</a:t>
            </a:r>
          </a:p>
          <a:p>
            <a:pPr algn="l">
              <a:defRPr sz="2400">
                <a:latin typeface="Hoefler Text"/>
                <a:ea typeface="Hoefler Text"/>
                <a:cs typeface="Hoefler Text"/>
                <a:sym typeface="Hoefler Text"/>
              </a:defRPr>
            </a:pPr>
            <a:r>
              <a:t>      .  le port de masque;</a:t>
            </a:r>
          </a:p>
          <a:p>
            <a:pPr algn="l">
              <a:defRPr sz="2400">
                <a:latin typeface="Hoefler Text"/>
                <a:ea typeface="Hoefler Text"/>
                <a:cs typeface="Hoefler Text"/>
                <a:sym typeface="Hoefler Text"/>
              </a:defRPr>
            </a:pPr>
            <a:r>
              <a:t>      .  le port de gants;</a:t>
            </a:r>
          </a:p>
          <a:p>
            <a:pPr algn="l">
              <a:defRPr sz="2400">
                <a:latin typeface="Hoefler Text"/>
                <a:ea typeface="Hoefler Text"/>
                <a:cs typeface="Hoefler Text"/>
                <a:sym typeface="Hoefler Text"/>
              </a:defRPr>
            </a:pPr>
            <a:r>
              <a:t>      .  la désinfection des mains: comment se débarrasser du matériel usagé;</a:t>
            </a:r>
          </a:p>
          <a:p>
            <a:pPr algn="l">
              <a:defRPr sz="2400">
                <a:latin typeface="Hoefler Text"/>
                <a:ea typeface="Hoefler Text"/>
                <a:cs typeface="Hoefler Text"/>
                <a:sym typeface="Hoefler Text"/>
              </a:defRPr>
            </a:pPr>
            <a:r>
              <a:t>      .  le nettoyage des lieux et des objets manipulés lors des visites de l’église</a:t>
            </a:r>
          </a:p>
          <a:p>
            <a:pPr algn="l">
              <a:defRPr sz="2400">
                <a:latin typeface="Hoefler Text"/>
                <a:ea typeface="Hoefler Text"/>
                <a:cs typeface="Hoefler Text"/>
                <a:sym typeface="Hoefler Text"/>
              </a:defRPr>
            </a:pPr>
            <a:r>
              <a:t>      .  etc.</a:t>
            </a:r>
          </a:p>
          <a:p>
            <a:pPr algn="l">
              <a:defRPr sz="2400">
                <a:latin typeface="Hoefler Text"/>
                <a:ea typeface="Hoefler Text"/>
                <a:cs typeface="Hoefler Text"/>
                <a:sym typeface="Hoefler Text"/>
              </a:defRPr>
            </a:pPr>
            <a:r>
              <a:t>2.   </a:t>
            </a:r>
            <a:r>
              <a:rPr b="1"/>
              <a:t>Faire respecter les principes de distanciation physique</a:t>
            </a:r>
            <a:r>
              <a:t>, tel;</a:t>
            </a:r>
          </a:p>
          <a:p>
            <a:pPr algn="l">
              <a:defRPr sz="2400">
                <a:latin typeface="Hoefler Text"/>
                <a:ea typeface="Hoefler Text"/>
                <a:cs typeface="Hoefler Text"/>
                <a:sym typeface="Hoefler Text"/>
              </a:defRPr>
            </a:pPr>
            <a:r>
              <a:t>      .  Des voies de circulations;</a:t>
            </a:r>
          </a:p>
          <a:p>
            <a:pPr algn="l">
              <a:defRPr sz="2400">
                <a:latin typeface="Hoefler Text"/>
                <a:ea typeface="Hoefler Text"/>
                <a:cs typeface="Hoefler Text"/>
                <a:sym typeface="Hoefler Text"/>
              </a:defRPr>
            </a:pPr>
            <a:r>
              <a:t>      .  Des places dans les bancs et dans les lignes d’attente.</a:t>
            </a:r>
          </a:p>
          <a:p>
            <a:pPr algn="l">
              <a:defRPr sz="2400">
                <a:latin typeface="Hoefler Text"/>
                <a:ea typeface="Hoefler Text"/>
                <a:cs typeface="Hoefler Text"/>
                <a:sym typeface="Hoefler Text"/>
              </a:defRPr>
            </a:pPr>
            <a:r>
              <a:t>3.    </a:t>
            </a:r>
            <a:r>
              <a:rPr b="1"/>
              <a:t>Assurer le nettoyage</a:t>
            </a:r>
            <a:r>
              <a:t> des lieux et des objets manipulés lors des visites de l’église.</a:t>
            </a:r>
          </a:p>
          <a:p>
            <a:pPr algn="l">
              <a:defRPr sz="2400">
                <a:latin typeface="Hoefler Text"/>
                <a:ea typeface="Hoefler Text"/>
                <a:cs typeface="Hoefler Text"/>
                <a:sym typeface="Hoefler Text"/>
              </a:defRPr>
            </a:pPr>
            <a:r>
              <a:t>4.    </a:t>
            </a:r>
            <a:r>
              <a:rPr b="1"/>
              <a:t>S’assurer des modalités organisationnelles.</a:t>
            </a:r>
          </a:p>
          <a:p>
            <a:pPr algn="l">
              <a:defRPr sz="2400">
                <a:latin typeface="Hoefler Text"/>
                <a:ea typeface="Hoefler Text"/>
                <a:cs typeface="Hoefler Text"/>
                <a:sym typeface="Hoefler Text"/>
              </a:defRPr>
            </a:pPr>
            <a:r>
              <a:t>5.     </a:t>
            </a:r>
            <a:r>
              <a:rPr b="1"/>
              <a:t>Faire respecter les principes </a:t>
            </a:r>
            <a:r>
              <a:t>sous-jacents à la charité chrétienne et aux</a:t>
            </a:r>
          </a:p>
          <a:p>
            <a:pPr algn="l">
              <a:defRPr sz="2400">
                <a:latin typeface="Hoefler Text"/>
                <a:ea typeface="Hoefler Text"/>
                <a:cs typeface="Hoefler Text"/>
                <a:sym typeface="Hoefler Text"/>
              </a:defRPr>
            </a:pPr>
            <a:r>
              <a:t>        relations humaines.</a:t>
            </a:r>
          </a:p>
        </p:txBody>
      </p:sp>
      <p:sp>
        <p:nvSpPr>
          <p:cNvPr id="193" name="4…"/>
          <p:cNvSpPr txBox="1"/>
          <p:nvPr/>
        </p:nvSpPr>
        <p:spPr>
          <a:xfrm>
            <a:off x="3898896" y="596893"/>
            <a:ext cx="4204545" cy="1384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>
                <a:latin typeface="Hoefler Text"/>
                <a:ea typeface="Hoefler Text"/>
                <a:cs typeface="Hoefler Text"/>
                <a:sym typeface="Hoefler Text"/>
              </a:defRPr>
            </a:pPr>
            <a:r>
              <a:t>                  </a:t>
            </a:r>
            <a:r>
              <a:rPr sz="4800">
                <a:latin typeface="+mn-lt"/>
                <a:ea typeface="+mn-ea"/>
                <a:cs typeface="+mn-cs"/>
                <a:sym typeface="Helvetica"/>
              </a:rPr>
              <a:t>4</a:t>
            </a:r>
            <a:endParaRPr sz="4800"/>
          </a:p>
          <a:p>
            <a:pPr algn="l"/>
            <a:r>
              <a:t>  </a:t>
            </a:r>
            <a:r>
              <a:rPr b="1"/>
              <a:t>LES BÉNÉVOLES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" name="logo_pres-07.png" descr="logo_pres-07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21244" y="449014"/>
            <a:ext cx="2286002" cy="1536701"/>
          </a:xfrm>
          <a:prstGeom prst="rect">
            <a:avLst/>
          </a:prstGeom>
          <a:ln w="12700">
            <a:miter lim="400000"/>
          </a:ln>
        </p:spPr>
      </p:pic>
      <p:sp>
        <p:nvSpPr>
          <p:cNvPr id="196" name="Numéro de diapositive"/>
          <p:cNvSpPr txBox="1">
            <a:spLocks noGrp="1"/>
          </p:cNvSpPr>
          <p:nvPr>
            <p:ph type="sldNum" sz="quarter" idx="4294967295"/>
          </p:nvPr>
        </p:nvSpPr>
        <p:spPr>
          <a:xfrm>
            <a:off x="6323507" y="9131299"/>
            <a:ext cx="345085" cy="4318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12</a:t>
            </a:fld>
            <a:endParaRPr/>
          </a:p>
        </p:txBody>
      </p:sp>
      <p:sp>
        <p:nvSpPr>
          <p:cNvPr id="197" name="5…"/>
          <p:cNvSpPr txBox="1"/>
          <p:nvPr/>
        </p:nvSpPr>
        <p:spPr>
          <a:xfrm>
            <a:off x="863646" y="1727199"/>
            <a:ext cx="10998100" cy="7073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b="1"/>
            </a:pPr>
            <a:r>
              <a:t>5</a:t>
            </a:r>
          </a:p>
          <a:p>
            <a:pPr>
              <a:defRPr b="1"/>
            </a:pPr>
            <a:r>
              <a:t>RESSOURCES  MINISTÉRIELLES</a:t>
            </a:r>
          </a:p>
          <a:p>
            <a:pPr>
              <a:defRPr>
                <a:latin typeface="Hoefler Text"/>
                <a:ea typeface="Hoefler Text"/>
                <a:cs typeface="Hoefler Text"/>
                <a:sym typeface="Hoefler Text"/>
              </a:defRPr>
            </a:pPr>
            <a:r>
              <a:t>(prêtres, diacres, agent.e.s de pastorale, bénévoles)</a:t>
            </a:r>
          </a:p>
          <a:p>
            <a:pPr>
              <a:defRPr>
                <a:latin typeface="Hoefler Text"/>
                <a:ea typeface="Hoefler Text"/>
                <a:cs typeface="Hoefler Text"/>
                <a:sym typeface="Hoefler Text"/>
              </a:defRPr>
            </a:pPr>
            <a:endParaRPr/>
          </a:p>
          <a:p>
            <a:pPr algn="l">
              <a:defRPr sz="2400">
                <a:latin typeface="Hoefler Text"/>
                <a:ea typeface="Hoefler Text"/>
                <a:cs typeface="Hoefler Text"/>
                <a:sym typeface="Hoefler Text"/>
              </a:defRPr>
            </a:pPr>
            <a:r>
              <a:t>Lorsqu’une église est ouverte, il est nécessaire d’avoir des ressources ministérielles</a:t>
            </a:r>
          </a:p>
          <a:p>
            <a:pPr algn="l">
              <a:defRPr sz="2400">
                <a:latin typeface="Hoefler Text"/>
                <a:ea typeface="Hoefler Text"/>
                <a:cs typeface="Hoefler Text"/>
                <a:sym typeface="Hoefler Text"/>
              </a:defRPr>
            </a:pPr>
            <a:r>
              <a:t>disponibles pour accueillir les fidèles qui veulent faire la prière individuelle, </a:t>
            </a:r>
          </a:p>
          <a:p>
            <a:pPr algn="l">
              <a:defRPr sz="2400">
                <a:latin typeface="Hoefler Text"/>
                <a:ea typeface="Hoefler Text"/>
                <a:cs typeface="Hoefler Text"/>
                <a:sym typeface="Hoefler Text"/>
              </a:defRPr>
            </a:pPr>
            <a:r>
              <a:t>exposer le Saint Sacrement, offrir le sacrement du pardon, etc.  </a:t>
            </a:r>
          </a:p>
          <a:p>
            <a:pPr algn="l">
              <a:defRPr sz="2400">
                <a:latin typeface="Hoefler Text"/>
                <a:ea typeface="Hoefler Text"/>
                <a:cs typeface="Hoefler Text"/>
                <a:sym typeface="Hoefler Text"/>
              </a:defRPr>
            </a:pPr>
            <a:endParaRPr/>
          </a:p>
          <a:p>
            <a:pPr algn="l">
              <a:defRPr sz="2400" b="1">
                <a:latin typeface="Hoefler Text"/>
                <a:ea typeface="Hoefler Text"/>
                <a:cs typeface="Hoefler Text"/>
                <a:sym typeface="Hoefler Text"/>
              </a:defRPr>
            </a:pPr>
            <a:r>
              <a:t>Les ressources ministérielles</a:t>
            </a:r>
            <a:r>
              <a:rPr b="0"/>
              <a:t> sont invitées à:</a:t>
            </a:r>
          </a:p>
          <a:p>
            <a:pPr algn="l">
              <a:defRPr sz="2400">
                <a:latin typeface="Hoefler Text"/>
                <a:ea typeface="Hoefler Text"/>
                <a:cs typeface="Hoefler Text"/>
                <a:sym typeface="Hoefler Text"/>
              </a:defRPr>
            </a:pPr>
            <a:endParaRPr b="0"/>
          </a:p>
          <a:p>
            <a:pPr algn="l">
              <a:defRPr sz="2400">
                <a:latin typeface="Hoefler Text"/>
                <a:ea typeface="Hoefler Text"/>
                <a:cs typeface="Hoefler Text"/>
                <a:sym typeface="Hoefler Text"/>
              </a:defRPr>
            </a:pPr>
            <a:r>
              <a:t>.  </a:t>
            </a:r>
            <a:r>
              <a:rPr b="1"/>
              <a:t>Garantir </a:t>
            </a:r>
            <a:r>
              <a:t>que les instructions ainsi que les directives de la direction de la santé </a:t>
            </a:r>
          </a:p>
          <a:p>
            <a:pPr algn="l">
              <a:defRPr sz="2400">
                <a:latin typeface="Hoefler Text"/>
                <a:ea typeface="Hoefler Text"/>
                <a:cs typeface="Hoefler Text"/>
                <a:sym typeface="Hoefler Text"/>
              </a:defRPr>
            </a:pPr>
            <a:r>
              <a:t>   publique et du gouvernement soient observées et que ces ressources les appliquent</a:t>
            </a:r>
          </a:p>
          <a:p>
            <a:pPr algn="l">
              <a:defRPr sz="2400">
                <a:latin typeface="Hoefler Text"/>
                <a:ea typeface="Hoefler Text"/>
                <a:cs typeface="Hoefler Text"/>
                <a:sym typeface="Hoefler Text"/>
              </a:defRPr>
            </a:pPr>
            <a:r>
              <a:t>   elles-mêmes.</a:t>
            </a:r>
          </a:p>
          <a:p>
            <a:pPr algn="l">
              <a:defRPr sz="2400">
                <a:latin typeface="Hoefler Text"/>
                <a:ea typeface="Hoefler Text"/>
                <a:cs typeface="Hoefler Text"/>
                <a:sym typeface="Hoefler Text"/>
              </a:defRPr>
            </a:pPr>
            <a:endParaRPr/>
          </a:p>
          <a:p>
            <a:pPr algn="l">
              <a:defRPr sz="2400">
                <a:latin typeface="Hoefler Text"/>
                <a:ea typeface="Hoefler Text"/>
                <a:cs typeface="Hoefler Text"/>
                <a:sym typeface="Hoefler Text"/>
              </a:defRPr>
            </a:pPr>
            <a:r>
              <a:t>.  </a:t>
            </a:r>
            <a:r>
              <a:rPr b="1"/>
              <a:t>Travailler avec le doyen</a:t>
            </a:r>
            <a:r>
              <a:t> afin que les paroisses d’un milieu de vie particulier</a:t>
            </a:r>
          </a:p>
          <a:p>
            <a:pPr algn="l">
              <a:defRPr sz="2400">
                <a:latin typeface="Hoefler Text"/>
                <a:ea typeface="Hoefler Text"/>
                <a:cs typeface="Hoefler Text"/>
                <a:sym typeface="Hoefler Text"/>
              </a:defRPr>
            </a:pPr>
            <a:r>
              <a:t>    puissent avoir une approche pastorale commune afin de couvrir les limites de</a:t>
            </a:r>
          </a:p>
          <a:p>
            <a:pPr algn="l">
              <a:defRPr sz="2400">
                <a:latin typeface="Hoefler Text"/>
                <a:ea typeface="Hoefler Text"/>
                <a:cs typeface="Hoefler Text"/>
                <a:sym typeface="Hoefler Text"/>
              </a:defRPr>
            </a:pPr>
            <a:r>
              <a:t>    présence.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" name="logo_pres-07.png" descr="logo_pres-07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21244" y="449014"/>
            <a:ext cx="2286002" cy="1536701"/>
          </a:xfrm>
          <a:prstGeom prst="rect">
            <a:avLst/>
          </a:prstGeom>
          <a:ln w="12700">
            <a:miter lim="400000"/>
          </a:ln>
        </p:spPr>
      </p:pic>
      <p:sp>
        <p:nvSpPr>
          <p:cNvPr id="200" name="Numéro de diapositive"/>
          <p:cNvSpPr txBox="1">
            <a:spLocks noGrp="1"/>
          </p:cNvSpPr>
          <p:nvPr>
            <p:ph type="sldNum" sz="quarter" idx="4294967295"/>
          </p:nvPr>
        </p:nvSpPr>
        <p:spPr>
          <a:xfrm>
            <a:off x="6329374" y="9131299"/>
            <a:ext cx="333350" cy="4318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13</a:t>
            </a:fld>
            <a:endParaRPr/>
          </a:p>
        </p:txBody>
      </p:sp>
      <p:sp>
        <p:nvSpPr>
          <p:cNvPr id="201" name="Membres du comité d’ouverture de l’église…"/>
          <p:cNvSpPr txBox="1"/>
          <p:nvPr/>
        </p:nvSpPr>
        <p:spPr>
          <a:xfrm>
            <a:off x="1291817" y="1733549"/>
            <a:ext cx="9532163" cy="6654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>
                <a:latin typeface="Hoefler Text"/>
                <a:ea typeface="Hoefler Text"/>
                <a:cs typeface="Hoefler Text"/>
                <a:sym typeface="Hoefler Text"/>
              </a:defRPr>
            </a:pPr>
            <a:endParaRPr/>
          </a:p>
          <a:p>
            <a:pPr>
              <a:defRPr>
                <a:latin typeface="Hoefler Text"/>
                <a:ea typeface="Hoefler Text"/>
                <a:cs typeface="Hoefler Text"/>
                <a:sym typeface="Hoefler Text"/>
              </a:defRPr>
            </a:pPr>
            <a:endParaRPr/>
          </a:p>
          <a:p>
            <a:pPr>
              <a:defRPr>
                <a:latin typeface="Hoefler Text"/>
                <a:ea typeface="Hoefler Text"/>
                <a:cs typeface="Hoefler Text"/>
                <a:sym typeface="Hoefler Text"/>
              </a:defRPr>
            </a:pPr>
            <a:endParaRPr/>
          </a:p>
          <a:p>
            <a:pPr>
              <a:defRPr b="1">
                <a:latin typeface="Hoefler Text"/>
                <a:ea typeface="Hoefler Text"/>
                <a:cs typeface="Hoefler Text"/>
                <a:sym typeface="Hoefler Text"/>
              </a:defRPr>
            </a:pPr>
            <a:r>
              <a:t>Membres du comité d’ouverture de l’église</a:t>
            </a:r>
          </a:p>
          <a:p>
            <a:pPr algn="l">
              <a:defRPr>
                <a:latin typeface="Hoefler Text"/>
                <a:ea typeface="Hoefler Text"/>
                <a:cs typeface="Hoefler Text"/>
                <a:sym typeface="Hoefler Text"/>
              </a:defRPr>
            </a:pPr>
            <a:endParaRPr/>
          </a:p>
          <a:p>
            <a:pPr algn="l">
              <a:defRPr>
                <a:latin typeface="Hoefler Text"/>
                <a:ea typeface="Hoefler Text"/>
                <a:cs typeface="Hoefler Text"/>
                <a:sym typeface="Hoefler Text"/>
              </a:defRPr>
            </a:pPr>
            <a:endParaRPr/>
          </a:p>
          <a:p>
            <a:pPr algn="l">
              <a:defRPr>
                <a:latin typeface="Hoefler Text"/>
                <a:ea typeface="Hoefler Text"/>
                <a:cs typeface="Hoefler Text"/>
                <a:sym typeface="Hoefler Text"/>
              </a:defRPr>
            </a:pPr>
            <a:r>
              <a:t>.  Camila Calderone,</a:t>
            </a:r>
          </a:p>
          <a:p>
            <a:pPr algn="l">
              <a:defRPr>
                <a:latin typeface="Hoefler Text"/>
                <a:ea typeface="Hoefler Text"/>
                <a:cs typeface="Hoefler Text"/>
                <a:sym typeface="Hoefler Text"/>
              </a:defRPr>
            </a:pPr>
            <a:r>
              <a:t>.  Chantal Campeau, personne-ressource</a:t>
            </a:r>
          </a:p>
          <a:p>
            <a:pPr algn="l">
              <a:defRPr>
                <a:latin typeface="Hoefler Text"/>
                <a:ea typeface="Hoefler Text"/>
                <a:cs typeface="Hoefler Text"/>
                <a:sym typeface="Hoefler Text"/>
              </a:defRPr>
            </a:pPr>
            <a:r>
              <a:t>.  Margo Gravel-Provencher, marguillère</a:t>
            </a:r>
          </a:p>
          <a:p>
            <a:pPr algn="l">
              <a:defRPr>
                <a:latin typeface="Hoefler Text"/>
                <a:ea typeface="Hoefler Text"/>
                <a:cs typeface="Hoefler Text"/>
                <a:sym typeface="Hoefler Text"/>
              </a:defRPr>
            </a:pPr>
            <a:r>
              <a:t>.  Michel Lalonde,</a:t>
            </a:r>
          </a:p>
          <a:p>
            <a:pPr algn="l">
              <a:defRPr>
                <a:latin typeface="Hoefler Text"/>
                <a:ea typeface="Hoefler Text"/>
                <a:cs typeface="Hoefler Text"/>
                <a:sym typeface="Hoefler Text"/>
              </a:defRPr>
            </a:pPr>
            <a:r>
              <a:t>.  Claire Perreault,</a:t>
            </a:r>
          </a:p>
          <a:p>
            <a:pPr algn="l">
              <a:defRPr>
                <a:latin typeface="Hoefler Text"/>
                <a:ea typeface="Hoefler Text"/>
                <a:cs typeface="Hoefler Text"/>
                <a:sym typeface="Hoefler Text"/>
              </a:defRPr>
            </a:pPr>
            <a:r>
              <a:t>.  Hélène Rousseau,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3" name="logo_pres-07.png" descr="logo_pres-07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21244" y="449014"/>
            <a:ext cx="2286002" cy="1536701"/>
          </a:xfrm>
          <a:prstGeom prst="rect">
            <a:avLst/>
          </a:prstGeom>
          <a:ln w="12700">
            <a:miter lim="400000"/>
          </a:ln>
        </p:spPr>
      </p:pic>
      <p:sp>
        <p:nvSpPr>
          <p:cNvPr id="204" name="Numéro de diapositive"/>
          <p:cNvSpPr txBox="1">
            <a:spLocks noGrp="1"/>
          </p:cNvSpPr>
          <p:nvPr>
            <p:ph type="sldNum" sz="quarter" idx="4294967295"/>
          </p:nvPr>
        </p:nvSpPr>
        <p:spPr>
          <a:xfrm>
            <a:off x="6311072" y="9131299"/>
            <a:ext cx="369952" cy="4318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14</a:t>
            </a:fld>
            <a:endParaRPr/>
          </a:p>
        </p:txBody>
      </p:sp>
      <p:sp>
        <p:nvSpPr>
          <p:cNvPr id="205" name="Conception du document : Margo Gravel-Provencher, membre du comité"/>
          <p:cNvSpPr txBox="1"/>
          <p:nvPr/>
        </p:nvSpPr>
        <p:spPr>
          <a:xfrm>
            <a:off x="701535" y="8858249"/>
            <a:ext cx="7207530" cy="38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800">
                <a:latin typeface="Hoefler Text"/>
                <a:ea typeface="Hoefler Text"/>
                <a:cs typeface="Hoefler Text"/>
                <a:sym typeface="Hoefler Text"/>
              </a:defRPr>
            </a:lvl1pPr>
          </a:lstStyle>
          <a:p>
            <a:r>
              <a:t>Conception du document : Margo Gravel-Provencher, membre du comité</a:t>
            </a:r>
          </a:p>
        </p:txBody>
      </p:sp>
      <p:sp>
        <p:nvSpPr>
          <p:cNvPr id="206" name="Phase - 1 -…"/>
          <p:cNvSpPr txBox="1"/>
          <p:nvPr/>
        </p:nvSpPr>
        <p:spPr>
          <a:xfrm>
            <a:off x="2582748" y="2495547"/>
            <a:ext cx="7763104" cy="4851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>
                <a:latin typeface="Hoefler Text"/>
                <a:ea typeface="Hoefler Text"/>
                <a:cs typeface="Hoefler Text"/>
                <a:sym typeface="Hoefler Text"/>
              </a:defRPr>
            </a:pPr>
            <a:r>
              <a:t>Phase - </a:t>
            </a:r>
            <a:r>
              <a:rPr sz="4800"/>
              <a:t>1</a:t>
            </a:r>
            <a:r>
              <a:t> -</a:t>
            </a:r>
          </a:p>
          <a:p>
            <a:pPr>
              <a:defRPr>
                <a:latin typeface="Hoefler Text"/>
                <a:ea typeface="Hoefler Text"/>
                <a:cs typeface="Hoefler Text"/>
                <a:sym typeface="Hoefler Text"/>
              </a:defRPr>
            </a:pPr>
            <a:endParaRPr/>
          </a:p>
          <a:p>
            <a:pPr>
              <a:defRPr>
                <a:latin typeface="Hoefler Text"/>
                <a:ea typeface="Hoefler Text"/>
                <a:cs typeface="Hoefler Text"/>
                <a:sym typeface="Hoefler Text"/>
              </a:defRPr>
            </a:pPr>
            <a:endParaRPr/>
          </a:p>
          <a:p>
            <a:pPr>
              <a:defRPr>
                <a:latin typeface="Hoefler Text"/>
                <a:ea typeface="Hoefler Text"/>
                <a:cs typeface="Hoefler Text"/>
                <a:sym typeface="Hoefler Text"/>
              </a:defRPr>
            </a:pPr>
            <a:r>
              <a:t>d’après le document diocésain</a:t>
            </a:r>
          </a:p>
          <a:p>
            <a:pPr>
              <a:defRPr>
                <a:latin typeface="Hoefler Text"/>
                <a:ea typeface="Hoefler Text"/>
                <a:cs typeface="Hoefler Text"/>
                <a:sym typeface="Hoefler Text"/>
              </a:defRPr>
            </a:pPr>
            <a:endParaRPr/>
          </a:p>
          <a:p>
            <a:pPr>
              <a:defRPr>
                <a:latin typeface="Hoefler Text"/>
                <a:ea typeface="Hoefler Text"/>
                <a:cs typeface="Hoefler Text"/>
                <a:sym typeface="Hoefler Text"/>
              </a:defRPr>
            </a:pPr>
            <a:r>
              <a:t>de l’Église de Montréal</a:t>
            </a:r>
          </a:p>
          <a:p>
            <a:pPr>
              <a:defRPr>
                <a:latin typeface="Hoefler Text"/>
                <a:ea typeface="Hoefler Text"/>
                <a:cs typeface="Hoefler Text"/>
                <a:sym typeface="Hoefler Text"/>
              </a:defRPr>
            </a:pPr>
            <a:endParaRPr/>
          </a:p>
          <a:p>
            <a:pPr>
              <a:defRPr>
                <a:latin typeface="Hoefler Text"/>
                <a:ea typeface="Hoefler Text"/>
                <a:cs typeface="Hoefler Text"/>
                <a:sym typeface="Hoefler Text"/>
              </a:defRPr>
            </a:pPr>
            <a:r>
              <a:t>Règles de sécurité liées à la COVID-</a:t>
            </a:r>
            <a:r>
              <a:rPr sz="4800"/>
              <a:t>19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logo_pres-07.png" descr="logo_pres-07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21244" y="449014"/>
            <a:ext cx="2286002" cy="1536701"/>
          </a:xfrm>
          <a:prstGeom prst="rect">
            <a:avLst/>
          </a:prstGeom>
          <a:ln w="12700">
            <a:miter lim="400000"/>
          </a:ln>
        </p:spPr>
      </p:pic>
      <p:sp>
        <p:nvSpPr>
          <p:cNvPr id="124" name="Numéro de diapositive"/>
          <p:cNvSpPr txBox="1">
            <a:spLocks noGrp="1"/>
          </p:cNvSpPr>
          <p:nvPr>
            <p:ph type="sldNum" sz="quarter" idx="4294967295"/>
          </p:nvPr>
        </p:nvSpPr>
        <p:spPr>
          <a:xfrm>
            <a:off x="6376451" y="9131299"/>
            <a:ext cx="239192" cy="4318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2</a:t>
            </a:fld>
            <a:endParaRPr/>
          </a:p>
        </p:txBody>
      </p:sp>
      <p:sp>
        <p:nvSpPr>
          <p:cNvPr id="125" name="PRIÈRE…"/>
          <p:cNvSpPr txBox="1"/>
          <p:nvPr/>
        </p:nvSpPr>
        <p:spPr>
          <a:xfrm>
            <a:off x="1596197" y="313372"/>
            <a:ext cx="10449192" cy="95205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b="1">
                <a:latin typeface="Hoefler Text"/>
                <a:ea typeface="Hoefler Text"/>
                <a:cs typeface="Hoefler Text"/>
                <a:sym typeface="Hoefler Text"/>
              </a:defRPr>
            </a:pPr>
            <a:endParaRPr dirty="0"/>
          </a:p>
          <a:p>
            <a:pPr>
              <a:defRPr b="1">
                <a:latin typeface="Hoefler Text"/>
                <a:ea typeface="Hoefler Text"/>
                <a:cs typeface="Hoefler Text"/>
                <a:sym typeface="Hoefler Text"/>
              </a:defRPr>
            </a:pPr>
            <a:r>
              <a:rPr dirty="0"/>
              <a:t>PRIÈRE</a:t>
            </a:r>
          </a:p>
          <a:p>
            <a:pPr>
              <a:defRPr>
                <a:latin typeface="Hoefler Text"/>
                <a:ea typeface="Hoefler Text"/>
                <a:cs typeface="Hoefler Text"/>
                <a:sym typeface="Hoefler Text"/>
              </a:defRPr>
            </a:pPr>
            <a:endParaRPr dirty="0"/>
          </a:p>
          <a:p>
            <a:pPr algn="just">
              <a:defRPr>
                <a:latin typeface="Hoefler Text"/>
                <a:ea typeface="Hoefler Text"/>
                <a:cs typeface="Hoefler Text"/>
                <a:sym typeface="Hoefler Text"/>
              </a:defRPr>
            </a:pPr>
            <a:r>
              <a:rPr dirty="0"/>
              <a:t>                     </a:t>
            </a:r>
            <a:r>
              <a:rPr i="1" dirty="0"/>
              <a:t>Nous </a:t>
            </a:r>
            <a:r>
              <a:rPr i="1" dirty="0" err="1"/>
              <a:t>te</a:t>
            </a:r>
            <a:r>
              <a:rPr i="1" dirty="0"/>
              <a:t> </a:t>
            </a:r>
            <a:r>
              <a:rPr i="1" dirty="0" err="1"/>
              <a:t>remercions</a:t>
            </a:r>
            <a:r>
              <a:rPr i="1" dirty="0"/>
              <a:t> Seigneur </a:t>
            </a:r>
            <a:r>
              <a:rPr i="1" dirty="0" err="1"/>
              <a:t>Jésus</a:t>
            </a:r>
            <a:endParaRPr i="1" dirty="0"/>
          </a:p>
          <a:p>
            <a:pPr algn="just">
              <a:defRPr i="1">
                <a:latin typeface="Hoefler Text"/>
                <a:ea typeface="Hoefler Text"/>
                <a:cs typeface="Hoefler Text"/>
                <a:sym typeface="Hoefler Text"/>
              </a:defRPr>
            </a:pPr>
            <a:endParaRPr i="1" dirty="0"/>
          </a:p>
          <a:p>
            <a:pPr algn="just">
              <a:defRPr i="1">
                <a:latin typeface="Hoefler Text"/>
                <a:ea typeface="Hoefler Text"/>
                <a:cs typeface="Hoefler Text"/>
                <a:sym typeface="Hoefler Text"/>
              </a:defRPr>
            </a:pPr>
            <a:r>
              <a:rPr dirty="0"/>
              <a:t>        pour ton </a:t>
            </a:r>
            <a:r>
              <a:rPr dirty="0" err="1"/>
              <a:t>appel</a:t>
            </a:r>
            <a:r>
              <a:rPr dirty="0"/>
              <a:t> à </a:t>
            </a:r>
            <a:r>
              <a:rPr dirty="0" err="1"/>
              <a:t>réaliser</a:t>
            </a:r>
            <a:r>
              <a:rPr dirty="0"/>
              <a:t> ta mission </a:t>
            </a:r>
            <a:r>
              <a:rPr dirty="0" err="1"/>
              <a:t>en</a:t>
            </a:r>
            <a:r>
              <a:rPr dirty="0"/>
              <a:t> ton </a:t>
            </a:r>
            <a:r>
              <a:rPr dirty="0" err="1"/>
              <a:t>Église</a:t>
            </a:r>
            <a:r>
              <a:rPr dirty="0"/>
              <a:t>.</a:t>
            </a:r>
          </a:p>
          <a:p>
            <a:pPr algn="just">
              <a:defRPr i="1">
                <a:latin typeface="Hoefler Text"/>
                <a:ea typeface="Hoefler Text"/>
                <a:cs typeface="Hoefler Text"/>
                <a:sym typeface="Hoefler Text"/>
              </a:defRPr>
            </a:pPr>
            <a:endParaRPr dirty="0"/>
          </a:p>
          <a:p>
            <a:pPr algn="just">
              <a:defRPr i="1">
                <a:latin typeface="Hoefler Text"/>
                <a:ea typeface="Hoefler Text"/>
                <a:cs typeface="Hoefler Text"/>
                <a:sym typeface="Hoefler Text"/>
              </a:defRPr>
            </a:pPr>
            <a:r>
              <a:rPr dirty="0"/>
              <a:t>       </a:t>
            </a:r>
            <a:r>
              <a:rPr dirty="0" err="1"/>
              <a:t>En</a:t>
            </a:r>
            <a:r>
              <a:rPr dirty="0"/>
              <a:t> </a:t>
            </a:r>
            <a:r>
              <a:rPr dirty="0" err="1"/>
              <a:t>ce</a:t>
            </a:r>
            <a:r>
              <a:rPr dirty="0"/>
              <a:t> lieu, nous </a:t>
            </a:r>
            <a:r>
              <a:rPr dirty="0" err="1"/>
              <a:t>t’offrons</a:t>
            </a:r>
            <a:r>
              <a:rPr dirty="0"/>
              <a:t> les </a:t>
            </a:r>
            <a:r>
              <a:rPr dirty="0" err="1"/>
              <a:t>différentes</a:t>
            </a:r>
            <a:r>
              <a:rPr dirty="0"/>
              <a:t> </a:t>
            </a:r>
            <a:r>
              <a:rPr dirty="0" err="1"/>
              <a:t>tâches</a:t>
            </a:r>
            <a:endParaRPr dirty="0"/>
          </a:p>
          <a:p>
            <a:pPr algn="just">
              <a:defRPr i="1">
                <a:latin typeface="Hoefler Text"/>
                <a:ea typeface="Hoefler Text"/>
                <a:cs typeface="Hoefler Text"/>
                <a:sym typeface="Hoefler Text"/>
              </a:defRPr>
            </a:pPr>
            <a:endParaRPr dirty="0"/>
          </a:p>
          <a:p>
            <a:pPr algn="just">
              <a:defRPr i="1">
                <a:latin typeface="Hoefler Text"/>
                <a:ea typeface="Hoefler Text"/>
                <a:cs typeface="Hoefler Text"/>
                <a:sym typeface="Hoefler Text"/>
              </a:defRPr>
            </a:pPr>
            <a:r>
              <a:rPr dirty="0"/>
              <a:t>       qui nous </a:t>
            </a:r>
            <a:r>
              <a:rPr dirty="0" err="1"/>
              <a:t>seront</a:t>
            </a:r>
            <a:r>
              <a:rPr dirty="0"/>
              <a:t> </a:t>
            </a:r>
            <a:r>
              <a:rPr dirty="0" err="1"/>
              <a:t>confiées</a:t>
            </a:r>
            <a:r>
              <a:rPr dirty="0"/>
              <a:t> </a:t>
            </a:r>
            <a:r>
              <a:rPr dirty="0" err="1"/>
              <a:t>afin</a:t>
            </a:r>
            <a:r>
              <a:rPr dirty="0"/>
              <a:t> que </a:t>
            </a:r>
            <a:r>
              <a:rPr dirty="0" err="1"/>
              <a:t>nos</a:t>
            </a:r>
            <a:r>
              <a:rPr dirty="0"/>
              <a:t> </a:t>
            </a:r>
            <a:r>
              <a:rPr dirty="0" err="1" smtClean="0"/>
              <a:t>célébrations</a:t>
            </a:r>
            <a:r>
              <a:rPr lang="fr-CA" dirty="0" smtClean="0"/>
              <a:t> a</a:t>
            </a:r>
            <a:r>
              <a:rPr dirty="0" err="1" smtClean="0"/>
              <a:t>pportent</a:t>
            </a:r>
            <a:r>
              <a:rPr dirty="0" smtClean="0"/>
              <a:t> </a:t>
            </a:r>
            <a:r>
              <a:rPr dirty="0"/>
              <a:t>à nous </a:t>
            </a:r>
            <a:r>
              <a:rPr dirty="0" err="1"/>
              <a:t>tes</a:t>
            </a:r>
            <a:r>
              <a:rPr dirty="0"/>
              <a:t> </a:t>
            </a:r>
            <a:r>
              <a:rPr dirty="0" err="1"/>
              <a:t>fidèles</a:t>
            </a:r>
            <a:r>
              <a:rPr dirty="0"/>
              <a:t>, la </a:t>
            </a:r>
            <a:r>
              <a:rPr dirty="0" err="1"/>
              <a:t>paix</a:t>
            </a:r>
            <a:r>
              <a:rPr dirty="0"/>
              <a:t>, la joie, la </a:t>
            </a:r>
            <a:r>
              <a:rPr dirty="0" err="1"/>
              <a:t>tendresse</a:t>
            </a:r>
            <a:r>
              <a:rPr dirty="0"/>
              <a:t> </a:t>
            </a:r>
          </a:p>
          <a:p>
            <a:pPr algn="just">
              <a:defRPr i="1">
                <a:latin typeface="Hoefler Text"/>
                <a:ea typeface="Hoefler Text"/>
                <a:cs typeface="Hoefler Text"/>
                <a:sym typeface="Hoefler Text"/>
              </a:defRPr>
            </a:pPr>
            <a:endParaRPr dirty="0"/>
          </a:p>
          <a:p>
            <a:pPr algn="just">
              <a:defRPr i="1">
                <a:latin typeface="Hoefler Text"/>
                <a:ea typeface="Hoefler Text"/>
                <a:cs typeface="Hoefler Text"/>
                <a:sym typeface="Hoefler Text"/>
              </a:defRPr>
            </a:pPr>
            <a:r>
              <a:rPr dirty="0"/>
              <a:t>       de ton AMOUR !</a:t>
            </a:r>
          </a:p>
          <a:p>
            <a:pPr algn="l">
              <a:defRPr>
                <a:latin typeface="Hoefler Text"/>
                <a:ea typeface="Hoefler Text"/>
                <a:cs typeface="Hoefler Text"/>
                <a:sym typeface="Hoefler Text"/>
              </a:defRPr>
            </a:pPr>
            <a:endParaRPr dirty="0"/>
          </a:p>
          <a:p>
            <a:pPr lvl="1" algn="l">
              <a:defRPr>
                <a:latin typeface="Hoefler Text"/>
                <a:ea typeface="Hoefler Text"/>
                <a:cs typeface="Hoefler Text"/>
                <a:sym typeface="Hoefler Text"/>
              </a:defRPr>
            </a:pPr>
            <a:r>
              <a:rPr dirty="0"/>
              <a:t>       AMEN!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" grpId="1" animBg="1" advAuto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Ouverture de l’Église…"/>
          <p:cNvSpPr txBox="1"/>
          <p:nvPr/>
        </p:nvSpPr>
        <p:spPr>
          <a:xfrm>
            <a:off x="356872" y="-354108"/>
            <a:ext cx="12156431" cy="99538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>
                <a:latin typeface="Hoefler Text"/>
                <a:ea typeface="Hoefler Text"/>
                <a:cs typeface="Hoefler Text"/>
                <a:sym typeface="Hoefler Text"/>
              </a:defRPr>
            </a:pPr>
            <a:endParaRPr/>
          </a:p>
          <a:p>
            <a:pPr>
              <a:defRPr>
                <a:latin typeface="Hoefler Text"/>
                <a:ea typeface="Hoefler Text"/>
                <a:cs typeface="Hoefler Text"/>
                <a:sym typeface="Hoefler Text"/>
              </a:defRPr>
            </a:pPr>
            <a:endParaRPr/>
          </a:p>
          <a:p>
            <a:pPr>
              <a:defRPr>
                <a:latin typeface="Hoefler Text"/>
                <a:ea typeface="Hoefler Text"/>
                <a:cs typeface="Hoefler Text"/>
                <a:sym typeface="Hoefler Text"/>
              </a:defRPr>
            </a:pPr>
            <a:endParaRPr/>
          </a:p>
          <a:p>
            <a:pPr>
              <a:defRPr b="1">
                <a:latin typeface="Hoefler Text"/>
                <a:ea typeface="Hoefler Text"/>
                <a:cs typeface="Hoefler Text"/>
                <a:sym typeface="Hoefler Text"/>
              </a:defRPr>
            </a:pPr>
            <a:r>
              <a:t>       </a:t>
            </a:r>
            <a:r>
              <a:rPr>
                <a:latin typeface="+mn-lt"/>
                <a:ea typeface="+mn-ea"/>
                <a:cs typeface="+mn-cs"/>
                <a:sym typeface="Helvetica"/>
              </a:rPr>
              <a:t>Ouverture de l’Église</a:t>
            </a:r>
          </a:p>
          <a:p>
            <a:pPr>
              <a:defRPr b="1"/>
            </a:pPr>
            <a:endParaRPr>
              <a:latin typeface="+mn-lt"/>
              <a:ea typeface="+mn-ea"/>
              <a:cs typeface="+mn-cs"/>
              <a:sym typeface="Helvetica"/>
            </a:endParaRPr>
          </a:p>
          <a:p>
            <a:pPr>
              <a:defRPr b="1"/>
            </a:pPr>
            <a:r>
              <a:t>      5 étapes à franchir avant l’ouverture</a:t>
            </a:r>
          </a:p>
          <a:p>
            <a:pPr>
              <a:defRPr b="1"/>
            </a:pPr>
            <a:endParaRPr/>
          </a:p>
          <a:p>
            <a:pPr>
              <a:defRPr b="1"/>
            </a:pPr>
            <a:endParaRPr/>
          </a:p>
          <a:p>
            <a:pPr algn="l">
              <a:defRPr b="1"/>
            </a:pPr>
            <a:r>
              <a:t>              1. les lieux </a:t>
            </a:r>
          </a:p>
          <a:p>
            <a:pPr algn="l">
              <a:defRPr b="1"/>
            </a:pPr>
            <a:r>
              <a:t>              2. les ressources matérielles</a:t>
            </a:r>
          </a:p>
          <a:p>
            <a:pPr algn="l">
              <a:defRPr b="1"/>
            </a:pPr>
            <a:r>
              <a:t>              3. les consignes :  a) de protection individuelle</a:t>
            </a:r>
          </a:p>
          <a:p>
            <a:pPr>
              <a:defRPr b="1"/>
            </a:pPr>
            <a:r>
              <a:t>                                          b) de protection collective</a:t>
            </a:r>
          </a:p>
          <a:p>
            <a:pPr>
              <a:defRPr b="1"/>
            </a:pPr>
            <a:r>
              <a:t>                                      c) générales si requises</a:t>
            </a:r>
          </a:p>
          <a:p>
            <a:pPr algn="l">
              <a:defRPr b="1"/>
            </a:pPr>
            <a:r>
              <a:t>              4. Les bénévoles                              </a:t>
            </a:r>
          </a:p>
          <a:p>
            <a:pPr algn="l">
              <a:defRPr b="1"/>
            </a:pPr>
            <a:r>
              <a:t>              5. Les ressources ministérielles   </a:t>
            </a:r>
          </a:p>
          <a:p>
            <a:pPr>
              <a:defRPr>
                <a:latin typeface="Hoefler Text"/>
                <a:ea typeface="Hoefler Text"/>
                <a:cs typeface="Hoefler Text"/>
                <a:sym typeface="Hoefler Text"/>
              </a:defRPr>
            </a:pPr>
            <a:endParaRPr/>
          </a:p>
          <a:p>
            <a:pPr>
              <a:defRPr>
                <a:latin typeface="Hoefler Text"/>
                <a:ea typeface="Hoefler Text"/>
                <a:cs typeface="Hoefler Text"/>
                <a:sym typeface="Hoefler Text"/>
              </a:defRPr>
            </a:pPr>
            <a:r>
              <a:t>           </a:t>
            </a:r>
          </a:p>
          <a:p>
            <a:pPr>
              <a:defRPr>
                <a:latin typeface="Hoefler Text"/>
                <a:ea typeface="Hoefler Text"/>
                <a:cs typeface="Hoefler Text"/>
                <a:sym typeface="Hoefler Text"/>
              </a:defRPr>
            </a:pPr>
            <a:r>
              <a:t>           </a:t>
            </a:r>
          </a:p>
        </p:txBody>
      </p:sp>
      <p:pic>
        <p:nvPicPr>
          <p:cNvPr id="128" name="logo_pres-07.png" descr="logo_pres-07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21244" y="449014"/>
            <a:ext cx="2286002" cy="1536701"/>
          </a:xfrm>
          <a:prstGeom prst="rect">
            <a:avLst/>
          </a:prstGeom>
          <a:ln w="12700">
            <a:miter lim="400000"/>
          </a:ln>
        </p:spPr>
      </p:pic>
      <p:sp>
        <p:nvSpPr>
          <p:cNvPr id="129" name="Numéro de diapositive"/>
          <p:cNvSpPr txBox="1">
            <a:spLocks noGrp="1"/>
          </p:cNvSpPr>
          <p:nvPr>
            <p:ph type="sldNum" sz="quarter" idx="4294967295"/>
          </p:nvPr>
        </p:nvSpPr>
        <p:spPr>
          <a:xfrm>
            <a:off x="6382318" y="9131299"/>
            <a:ext cx="227458" cy="4318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3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" grpId="1" animBg="1" advAuto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1: a…"/>
          <p:cNvSpPr txBox="1"/>
          <p:nvPr/>
        </p:nvSpPr>
        <p:spPr>
          <a:xfrm>
            <a:off x="3527479" y="-2559051"/>
            <a:ext cx="5848241" cy="10477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>
                <a:latin typeface="Hoefler Text"/>
                <a:ea typeface="Hoefler Text"/>
                <a:cs typeface="Hoefler Text"/>
                <a:sym typeface="Hoefler Text"/>
              </a:defRPr>
            </a:pPr>
            <a:endParaRPr/>
          </a:p>
          <a:p>
            <a:pPr>
              <a:defRPr>
                <a:latin typeface="Hoefler Text"/>
                <a:ea typeface="Hoefler Text"/>
                <a:cs typeface="Hoefler Text"/>
                <a:sym typeface="Hoefler Text"/>
              </a:defRPr>
            </a:pPr>
            <a:endParaRPr/>
          </a:p>
          <a:p>
            <a:pPr>
              <a:defRPr>
                <a:latin typeface="Hoefler Text"/>
                <a:ea typeface="Hoefler Text"/>
                <a:cs typeface="Hoefler Text"/>
                <a:sym typeface="Hoefler Text"/>
              </a:defRPr>
            </a:pPr>
            <a:r>
              <a:t>       </a:t>
            </a:r>
          </a:p>
          <a:p>
            <a:pPr>
              <a:defRPr>
                <a:latin typeface="Hoefler Text"/>
                <a:ea typeface="Hoefler Text"/>
                <a:cs typeface="Hoefler Text"/>
                <a:sym typeface="Hoefler Text"/>
              </a:defRPr>
            </a:pPr>
            <a:r>
              <a:t>        </a:t>
            </a:r>
          </a:p>
          <a:p>
            <a:pPr>
              <a:defRPr>
                <a:latin typeface="Hoefler Text"/>
                <a:ea typeface="Hoefler Text"/>
                <a:cs typeface="Hoefler Text"/>
                <a:sym typeface="Hoefler Text"/>
              </a:defRPr>
            </a:pPr>
            <a:r>
              <a:t>  </a:t>
            </a:r>
          </a:p>
          <a:p>
            <a:pPr>
              <a:defRPr>
                <a:latin typeface="Hoefler Text"/>
                <a:ea typeface="Hoefler Text"/>
                <a:cs typeface="Hoefler Text"/>
                <a:sym typeface="Hoefler Text"/>
              </a:defRPr>
            </a:pPr>
            <a:r>
              <a:t>  </a:t>
            </a:r>
          </a:p>
          <a:p>
            <a:pPr>
              <a:defRPr>
                <a:latin typeface="Hoefler Text"/>
                <a:ea typeface="Hoefler Text"/>
                <a:cs typeface="Hoefler Text"/>
                <a:sym typeface="Hoefler Text"/>
              </a:defRPr>
            </a:pPr>
            <a:endParaRPr/>
          </a:p>
          <a:p>
            <a:pPr>
              <a:defRPr sz="7200"/>
            </a:pPr>
            <a:r>
              <a:t>1</a:t>
            </a:r>
            <a:r>
              <a:rPr sz="6400"/>
              <a:t>: a</a:t>
            </a:r>
            <a:r>
              <a:rPr sz="3600"/>
              <a:t>     </a:t>
            </a:r>
          </a:p>
          <a:p>
            <a:pPr>
              <a:defRPr b="1"/>
            </a:pPr>
            <a:r>
              <a:t> LES LIEUX</a:t>
            </a:r>
            <a:endParaRPr>
              <a:latin typeface="Hoefler Text"/>
              <a:ea typeface="Hoefler Text"/>
              <a:cs typeface="Hoefler Text"/>
              <a:sym typeface="Hoefler Text"/>
            </a:endParaRPr>
          </a:p>
          <a:p>
            <a:pPr>
              <a:defRPr b="1">
                <a:latin typeface="Hoefler Text"/>
                <a:ea typeface="Hoefler Text"/>
                <a:cs typeface="Hoefler Text"/>
                <a:sym typeface="Hoefler Text"/>
              </a:defRPr>
            </a:pPr>
            <a:r>
              <a:t>      </a:t>
            </a:r>
          </a:p>
          <a:p>
            <a:pPr>
              <a:defRPr b="1"/>
            </a:pPr>
            <a:r>
              <a:t>RÈGLES DE SÉCURITÉ</a:t>
            </a:r>
          </a:p>
          <a:p>
            <a:pPr>
              <a:defRPr b="1"/>
            </a:pPr>
            <a:r>
              <a:t>LIÉES À LA </a:t>
            </a:r>
          </a:p>
          <a:p>
            <a:pPr>
              <a:defRPr b="1"/>
            </a:pPr>
            <a:r>
              <a:t>COVID-19</a:t>
            </a:r>
          </a:p>
          <a:p>
            <a:pPr>
              <a:defRPr b="1"/>
            </a:pPr>
            <a:endParaRPr/>
          </a:p>
          <a:p>
            <a:pPr>
              <a:defRPr b="1"/>
            </a:pPr>
            <a:r>
              <a:t>À L’ENTRÉE DE L’ÉGLISE</a:t>
            </a:r>
            <a:endParaRPr>
              <a:latin typeface="Hoefler Text"/>
              <a:ea typeface="Hoefler Text"/>
              <a:cs typeface="Hoefler Text"/>
              <a:sym typeface="Hoefler Text"/>
            </a:endParaRPr>
          </a:p>
          <a:p>
            <a:pPr>
              <a:defRPr>
                <a:latin typeface="Hoefler Text"/>
                <a:ea typeface="Hoefler Text"/>
                <a:cs typeface="Hoefler Text"/>
                <a:sym typeface="Hoefler Text"/>
              </a:defRPr>
            </a:pPr>
            <a:endParaRPr>
              <a:latin typeface="Hoefler Text"/>
              <a:ea typeface="Hoefler Text"/>
              <a:cs typeface="Hoefler Text"/>
              <a:sym typeface="Hoefler Text"/>
            </a:endParaRPr>
          </a:p>
          <a:p>
            <a:pPr>
              <a:defRPr>
                <a:latin typeface="Hoefler Text"/>
                <a:ea typeface="Hoefler Text"/>
                <a:cs typeface="Hoefler Text"/>
                <a:sym typeface="Hoefler Text"/>
              </a:defRPr>
            </a:pPr>
            <a:endParaRPr>
              <a:latin typeface="Hoefler Text"/>
              <a:ea typeface="Hoefler Text"/>
              <a:cs typeface="Hoefler Text"/>
              <a:sym typeface="Hoefler Text"/>
            </a:endParaRPr>
          </a:p>
        </p:txBody>
      </p:sp>
      <p:pic>
        <p:nvPicPr>
          <p:cNvPr id="132" name="logo_pres-07.png" descr="logo_pres-07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21244" y="449014"/>
            <a:ext cx="2286002" cy="1536701"/>
          </a:xfrm>
          <a:prstGeom prst="rect">
            <a:avLst/>
          </a:prstGeom>
          <a:ln w="12700">
            <a:miter lim="400000"/>
          </a:ln>
        </p:spPr>
      </p:pic>
      <p:sp>
        <p:nvSpPr>
          <p:cNvPr id="133" name="Numéro de diapositive"/>
          <p:cNvSpPr txBox="1">
            <a:spLocks noGrp="1"/>
          </p:cNvSpPr>
          <p:nvPr>
            <p:ph type="sldNum" sz="quarter" idx="4294967295"/>
          </p:nvPr>
        </p:nvSpPr>
        <p:spPr>
          <a:xfrm>
            <a:off x="6364020" y="9131299"/>
            <a:ext cx="264059" cy="4318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4</a:t>
            </a:fld>
            <a:endParaRPr/>
          </a:p>
        </p:txBody>
      </p:sp>
      <p:pic>
        <p:nvPicPr>
          <p:cNvPr id="134" name="Numériser 2.jpeg" descr="Numériser 2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290736" y="7025082"/>
            <a:ext cx="2133603" cy="2184403"/>
          </a:xfrm>
          <a:prstGeom prst="rect">
            <a:avLst/>
          </a:prstGeom>
          <a:ln w="12700">
            <a:miter lim="400000"/>
          </a:ln>
        </p:spPr>
      </p:pic>
      <p:pic>
        <p:nvPicPr>
          <p:cNvPr id="135" name="suivre les directives du placier 3.jpeg" descr="suivre les directives du placier 3.jpe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009751" y="7105350"/>
            <a:ext cx="2070109" cy="2133607"/>
          </a:xfrm>
          <a:prstGeom prst="rect">
            <a:avLst/>
          </a:prstGeom>
          <a:ln w="12700">
            <a:miter lim="400000"/>
          </a:ln>
        </p:spPr>
      </p:pic>
      <p:pic>
        <p:nvPicPr>
          <p:cNvPr id="136" name="suivre le trajet 3.jpeg" descr="suivre le trajet 3.jpe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128789" y="7133580"/>
            <a:ext cx="2057405" cy="2159003"/>
          </a:xfrm>
          <a:prstGeom prst="rect">
            <a:avLst/>
          </a:prstGeom>
          <a:ln w="12700">
            <a:miter lim="400000"/>
          </a:ln>
        </p:spPr>
      </p:pic>
      <p:pic>
        <p:nvPicPr>
          <p:cNvPr id="137" name="porter le masque 12.jpeg" descr="porter le masque 12.jpe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9903417" y="7055991"/>
            <a:ext cx="1520640" cy="21336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1: b…"/>
          <p:cNvSpPr txBox="1"/>
          <p:nvPr/>
        </p:nvSpPr>
        <p:spPr>
          <a:xfrm>
            <a:off x="1623463" y="1129422"/>
            <a:ext cx="8589467" cy="51325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6400">
                <a:latin typeface="Hoefler Text"/>
                <a:ea typeface="Hoefler Text"/>
                <a:cs typeface="Hoefler Text"/>
                <a:sym typeface="Hoefler Text"/>
              </a:defRPr>
            </a:pPr>
            <a:r>
              <a:t>  </a:t>
            </a:r>
            <a:r>
              <a:rPr>
                <a:latin typeface="+mn-lt"/>
                <a:ea typeface="+mn-ea"/>
                <a:cs typeface="+mn-cs"/>
                <a:sym typeface="Helvetica"/>
              </a:rPr>
              <a:t>1: </a:t>
            </a:r>
            <a:r>
              <a:rPr sz="5100">
                <a:latin typeface="+mn-lt"/>
                <a:ea typeface="+mn-ea"/>
                <a:cs typeface="+mn-cs"/>
                <a:sym typeface="Helvetica"/>
              </a:rPr>
              <a:t>b</a:t>
            </a:r>
          </a:p>
          <a:p>
            <a:r>
              <a:t>    </a:t>
            </a:r>
            <a:r>
              <a:rPr b="1"/>
              <a:t>LES LIEUX</a:t>
            </a:r>
          </a:p>
          <a:p>
            <a:pPr>
              <a:defRPr sz="2400" b="1"/>
            </a:pPr>
            <a:r>
              <a:t>      </a:t>
            </a:r>
          </a:p>
          <a:p>
            <a:pPr>
              <a:defRPr b="1"/>
            </a:pPr>
            <a:r>
              <a:t>     RÈGLES DE SÉCURITÉ</a:t>
            </a:r>
          </a:p>
          <a:p>
            <a:pPr>
              <a:defRPr sz="2400" b="1"/>
            </a:pPr>
            <a:endParaRPr/>
          </a:p>
          <a:p>
            <a:pPr>
              <a:defRPr b="1"/>
            </a:pPr>
            <a:r>
              <a:t>        AU MOMENT DE LA COMMUNION</a:t>
            </a:r>
          </a:p>
          <a:p>
            <a:pPr>
              <a:defRPr>
                <a:latin typeface="Hoefler Text"/>
                <a:ea typeface="Hoefler Text"/>
                <a:cs typeface="Hoefler Text"/>
                <a:sym typeface="Hoefler Text"/>
              </a:defRPr>
            </a:pPr>
            <a:endParaRPr/>
          </a:p>
          <a:p>
            <a:pPr>
              <a:defRPr>
                <a:latin typeface="Hoefler Text"/>
                <a:ea typeface="Hoefler Text"/>
                <a:cs typeface="Hoefler Text"/>
                <a:sym typeface="Hoefler Text"/>
              </a:defRPr>
            </a:pPr>
            <a:r>
              <a:t>           </a:t>
            </a:r>
          </a:p>
          <a:p>
            <a:pPr>
              <a:defRPr>
                <a:latin typeface="Hoefler Text"/>
                <a:ea typeface="Hoefler Text"/>
                <a:cs typeface="Hoefler Text"/>
                <a:sym typeface="Hoefler Text"/>
              </a:defRPr>
            </a:pPr>
            <a:r>
              <a:t>           </a:t>
            </a:r>
          </a:p>
        </p:txBody>
      </p:sp>
      <p:pic>
        <p:nvPicPr>
          <p:cNvPr id="140" name="logo_pres-07.png" descr="logo_pres-07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21244" y="449014"/>
            <a:ext cx="2286002" cy="1536701"/>
          </a:xfrm>
          <a:prstGeom prst="rect">
            <a:avLst/>
          </a:prstGeom>
          <a:ln w="12700">
            <a:miter lim="400000"/>
          </a:ln>
        </p:spPr>
      </p:pic>
      <p:sp>
        <p:nvSpPr>
          <p:cNvPr id="141" name="Numéro de diapositive"/>
          <p:cNvSpPr txBox="1">
            <a:spLocks noGrp="1"/>
          </p:cNvSpPr>
          <p:nvPr>
            <p:ph type="sldNum" sz="quarter" idx="4294967295"/>
          </p:nvPr>
        </p:nvSpPr>
        <p:spPr>
          <a:xfrm>
            <a:off x="6381482" y="9131299"/>
            <a:ext cx="229134" cy="4318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5</a:t>
            </a:fld>
            <a:endParaRPr/>
          </a:p>
        </p:txBody>
      </p:sp>
      <p:pic>
        <p:nvPicPr>
          <p:cNvPr id="142" name="Numériser 14.jpeg" descr="Numériser 14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35396" y="4803059"/>
            <a:ext cx="2246920" cy="2306839"/>
          </a:xfrm>
          <a:prstGeom prst="rect">
            <a:avLst/>
          </a:prstGeom>
          <a:ln w="12700">
            <a:miter lim="400000"/>
          </a:ln>
        </p:spPr>
      </p:pic>
      <p:pic>
        <p:nvPicPr>
          <p:cNvPr id="143" name="Numériser 13.jpeg" descr="Numériser 13.jpe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483014" y="4792833"/>
            <a:ext cx="2871446" cy="2306839"/>
          </a:xfrm>
          <a:prstGeom prst="rect">
            <a:avLst/>
          </a:prstGeom>
          <a:ln w="12700">
            <a:miter lim="400000"/>
          </a:ln>
        </p:spPr>
      </p:pic>
      <p:pic>
        <p:nvPicPr>
          <p:cNvPr id="144" name="Numériser 15.jpeg" descr="Numériser 15.jpe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7061055" y="4785340"/>
            <a:ext cx="1410346" cy="2306837"/>
          </a:xfrm>
          <a:prstGeom prst="rect">
            <a:avLst/>
          </a:prstGeom>
          <a:ln w="12700">
            <a:miter lim="400000"/>
          </a:ln>
        </p:spPr>
      </p:pic>
      <p:pic>
        <p:nvPicPr>
          <p:cNvPr id="145" name="X amen 3.jpeg" descr="X amen 3.jpe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3806900" y="7380237"/>
            <a:ext cx="1549998" cy="2082808"/>
          </a:xfrm>
          <a:prstGeom prst="rect">
            <a:avLst/>
          </a:prstGeom>
          <a:ln w="12700">
            <a:miter lim="400000"/>
          </a:ln>
        </p:spPr>
      </p:pic>
      <p:pic>
        <p:nvPicPr>
          <p:cNvPr id="146" name="consommer hostie 3.jpeg" descr="consommer hostie 3.jpe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6102851" y="7360245"/>
            <a:ext cx="2095504" cy="2082808"/>
          </a:xfrm>
          <a:prstGeom prst="rect">
            <a:avLst/>
          </a:prstGeom>
          <a:ln w="12700">
            <a:miter lim="400000"/>
          </a:ln>
        </p:spPr>
      </p:pic>
      <p:pic>
        <p:nvPicPr>
          <p:cNvPr id="147" name="remet le masque 3.jpeg" descr="remet le masque 3.jpeg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8944309" y="7373311"/>
            <a:ext cx="1485739" cy="2082808"/>
          </a:xfrm>
          <a:prstGeom prst="rect">
            <a:avLst/>
          </a:prstGeom>
          <a:ln w="12700">
            <a:miter lim="400000"/>
          </a:ln>
        </p:spPr>
      </p:pic>
      <p:pic>
        <p:nvPicPr>
          <p:cNvPr id="148" name="ouvrir les mains 3.jpeg" descr="ouvrir les mains 3.jpeg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1321040" y="7370467"/>
            <a:ext cx="1739907" cy="2082808"/>
          </a:xfrm>
          <a:prstGeom prst="rect">
            <a:avLst/>
          </a:prstGeom>
          <a:ln w="12700">
            <a:miter lim="400000"/>
          </a:ln>
        </p:spPr>
      </p:pic>
      <p:pic>
        <p:nvPicPr>
          <p:cNvPr id="149" name="Numériser 2.jpeg" descr="Numériser 2.jpeg"/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9355235" y="4762667"/>
            <a:ext cx="2286005" cy="234043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logo_pres-07.png" descr="logo_pres-07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21244" y="449014"/>
            <a:ext cx="2286002" cy="1536701"/>
          </a:xfrm>
          <a:prstGeom prst="rect">
            <a:avLst/>
          </a:prstGeom>
          <a:ln w="12700">
            <a:miter lim="400000"/>
          </a:ln>
        </p:spPr>
      </p:pic>
      <p:sp>
        <p:nvSpPr>
          <p:cNvPr id="152" name="Numéro de diapositive"/>
          <p:cNvSpPr txBox="1">
            <a:spLocks noGrp="1"/>
          </p:cNvSpPr>
          <p:nvPr>
            <p:ph type="sldNum" sz="quarter" idx="4294967295"/>
          </p:nvPr>
        </p:nvSpPr>
        <p:spPr>
          <a:xfrm>
            <a:off x="6365414" y="9131299"/>
            <a:ext cx="261265" cy="4318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6</a:t>
            </a:fld>
            <a:endParaRPr/>
          </a:p>
        </p:txBody>
      </p:sp>
      <p:sp>
        <p:nvSpPr>
          <p:cNvPr id="153" name="2…"/>
          <p:cNvSpPr txBox="1"/>
          <p:nvPr/>
        </p:nvSpPr>
        <p:spPr>
          <a:xfrm>
            <a:off x="432963" y="253999"/>
            <a:ext cx="12519869" cy="9220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4800" b="1">
                <a:latin typeface="Hoefler Text"/>
                <a:ea typeface="Hoefler Text"/>
                <a:cs typeface="Hoefler Text"/>
                <a:sym typeface="Hoefler Text"/>
              </a:defRPr>
            </a:pPr>
            <a:endParaRPr/>
          </a:p>
          <a:p>
            <a:pPr>
              <a:defRPr sz="4800" b="1"/>
            </a:pPr>
            <a:r>
              <a:t>2</a:t>
            </a:r>
          </a:p>
          <a:p>
            <a:pPr>
              <a:defRPr b="1"/>
            </a:pPr>
            <a:r>
              <a:t>LES RESSOURCES MATÉRIELLES</a:t>
            </a:r>
          </a:p>
          <a:p>
            <a:pPr>
              <a:defRPr b="1"/>
            </a:pPr>
            <a:endParaRPr/>
          </a:p>
          <a:p>
            <a:pPr algn="l">
              <a:defRPr b="1"/>
            </a:pPr>
            <a:r>
              <a:t>  . Désinfectants</a:t>
            </a:r>
          </a:p>
          <a:p>
            <a:pPr algn="l">
              <a:defRPr b="1"/>
            </a:pPr>
            <a:r>
              <a:t>  . Affiches et dépliants</a:t>
            </a:r>
          </a:p>
          <a:p>
            <a:pPr algn="l">
              <a:defRPr b="1"/>
            </a:pPr>
            <a:r>
              <a:t>  . Autocollants pour les indications de distanciation sur </a:t>
            </a:r>
          </a:p>
          <a:p>
            <a:pPr algn="l">
              <a:defRPr b="1"/>
            </a:pPr>
            <a:r>
              <a:t>    le sol, les bancs, etc…</a:t>
            </a:r>
          </a:p>
          <a:p>
            <a:pPr algn="l">
              <a:defRPr b="1"/>
            </a:pPr>
            <a:r>
              <a:t> .  Rubans pour bloquer les endroits à accessibilité</a:t>
            </a:r>
          </a:p>
          <a:p>
            <a:pPr algn="l">
              <a:defRPr b="1"/>
            </a:pPr>
            <a:r>
              <a:t>    restreinte</a:t>
            </a:r>
          </a:p>
          <a:p>
            <a:pPr algn="l">
              <a:defRPr b="1"/>
            </a:pPr>
            <a:r>
              <a:t> .  Mouchoirs à usage unique</a:t>
            </a:r>
          </a:p>
          <a:p>
            <a:pPr algn="l">
              <a:defRPr b="1"/>
            </a:pPr>
            <a:r>
              <a:t> .  Bacs à ordures fermés avec les sacs adaptés</a:t>
            </a:r>
          </a:p>
          <a:p>
            <a:pPr algn="l">
              <a:defRPr b="1"/>
            </a:pPr>
            <a:r>
              <a:t> .  etc….</a:t>
            </a:r>
          </a:p>
          <a:p>
            <a:pPr algn="l">
              <a:defRPr b="1"/>
            </a:pPr>
            <a:endParaRPr/>
          </a:p>
          <a:p>
            <a:pPr algn="l">
              <a:defRPr b="1"/>
            </a:pPr>
            <a:r>
              <a:t>                  Prévoir gants et masques pour les bénévoles</a:t>
            </a:r>
          </a:p>
          <a:p>
            <a:pPr algn="l">
              <a:defRPr b="1"/>
            </a:pPr>
            <a:r>
              <a:t> et les ressources ministérielles.</a:t>
            </a:r>
          </a:p>
        </p:txBody>
      </p:sp>
      <p:pic>
        <p:nvPicPr>
          <p:cNvPr id="154" name="masques 4.jpeg" descr="masques 4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79425" y="8109098"/>
            <a:ext cx="597594" cy="700046"/>
          </a:xfrm>
          <a:prstGeom prst="rect">
            <a:avLst/>
          </a:prstGeom>
          <a:ln w="12700">
            <a:miter lim="400000"/>
          </a:ln>
        </p:spPr>
      </p:pic>
      <p:pic>
        <p:nvPicPr>
          <p:cNvPr id="155" name="gants 9.jpeg" descr="gants 9.jpe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472336" y="8095357"/>
            <a:ext cx="1147607" cy="70004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logo_pres-07.png" descr="logo_pres-07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21244" y="449014"/>
            <a:ext cx="2286002" cy="1536701"/>
          </a:xfrm>
          <a:prstGeom prst="rect">
            <a:avLst/>
          </a:prstGeom>
          <a:ln w="12700">
            <a:miter lim="400000"/>
          </a:ln>
        </p:spPr>
      </p:pic>
      <p:sp>
        <p:nvSpPr>
          <p:cNvPr id="158" name="Numéro de diapositive"/>
          <p:cNvSpPr txBox="1">
            <a:spLocks noGrp="1"/>
          </p:cNvSpPr>
          <p:nvPr>
            <p:ph type="sldNum" sz="quarter" idx="4294967295"/>
          </p:nvPr>
        </p:nvSpPr>
        <p:spPr>
          <a:xfrm>
            <a:off x="6376732" y="9131299"/>
            <a:ext cx="238634" cy="4318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7</a:t>
            </a:fld>
            <a:endParaRPr/>
          </a:p>
        </p:txBody>
      </p:sp>
      <p:sp>
        <p:nvSpPr>
          <p:cNvPr id="159" name="3a…"/>
          <p:cNvSpPr txBox="1"/>
          <p:nvPr/>
        </p:nvSpPr>
        <p:spPr>
          <a:xfrm>
            <a:off x="455446" y="2046192"/>
            <a:ext cx="11969801" cy="74646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4800" b="1"/>
            </a:pPr>
            <a:r>
              <a:t>3a</a:t>
            </a:r>
          </a:p>
          <a:p>
            <a:pPr>
              <a:defRPr b="1"/>
            </a:pPr>
            <a:r>
              <a:t>CONSIGNES</a:t>
            </a:r>
            <a:r>
              <a:rPr b="0"/>
              <a:t> </a:t>
            </a:r>
            <a:r>
              <a:rPr b="0">
                <a:latin typeface="Hoefler Text"/>
                <a:ea typeface="Hoefler Text"/>
                <a:cs typeface="Hoefler Text"/>
                <a:sym typeface="Hoefler Text"/>
              </a:rPr>
              <a:t>                     </a:t>
            </a:r>
            <a:endParaRPr>
              <a:latin typeface="Hoefler Text"/>
              <a:ea typeface="Hoefler Text"/>
              <a:cs typeface="Hoefler Text"/>
              <a:sym typeface="Hoefler Text"/>
            </a:endParaRPr>
          </a:p>
          <a:p>
            <a:pPr>
              <a:defRPr>
                <a:latin typeface="Hoefler Text"/>
                <a:ea typeface="Hoefler Text"/>
                <a:cs typeface="Hoefler Text"/>
                <a:sym typeface="Hoefler Text"/>
              </a:defRPr>
            </a:pPr>
            <a:r>
              <a:t>de protection individuelle</a:t>
            </a:r>
          </a:p>
          <a:p>
            <a:pPr algn="l">
              <a:defRPr>
                <a:latin typeface="Hoefler Text"/>
                <a:ea typeface="Hoefler Text"/>
                <a:cs typeface="Hoefler Text"/>
                <a:sym typeface="Hoefler Text"/>
              </a:defRPr>
            </a:pPr>
            <a:endParaRPr/>
          </a:p>
          <a:p>
            <a:pPr algn="l">
              <a:defRPr>
                <a:latin typeface="Hoefler Text"/>
                <a:ea typeface="Hoefler Text"/>
                <a:cs typeface="Hoefler Text"/>
                <a:sym typeface="Hoefler Text"/>
              </a:defRPr>
            </a:pPr>
            <a:r>
              <a:t>. </a:t>
            </a:r>
            <a:r>
              <a:rPr sz="2400"/>
              <a:t>si </a:t>
            </a:r>
            <a:r>
              <a:rPr sz="2400" b="1"/>
              <a:t>fiévreux </a:t>
            </a:r>
            <a:r>
              <a:rPr sz="2400"/>
              <a:t>ou</a:t>
            </a:r>
            <a:r>
              <a:rPr sz="2400" b="1"/>
              <a:t> malades</a:t>
            </a:r>
            <a:r>
              <a:rPr sz="2400"/>
              <a:t> se retenir de visiter l’église;</a:t>
            </a:r>
          </a:p>
          <a:p>
            <a:pPr algn="l">
              <a:defRPr sz="2400">
                <a:latin typeface="Hoefler Text"/>
                <a:ea typeface="Hoefler Text"/>
                <a:cs typeface="Hoefler Text"/>
                <a:sym typeface="Hoefler Text"/>
              </a:defRPr>
            </a:pPr>
            <a:r>
              <a:t>.  porter un </a:t>
            </a:r>
            <a:r>
              <a:rPr b="1"/>
              <a:t>masque</a:t>
            </a:r>
            <a:r>
              <a:t>, EN TOUT TEMPS;</a:t>
            </a:r>
          </a:p>
          <a:p>
            <a:pPr algn="l">
              <a:defRPr sz="2400">
                <a:latin typeface="Hoefler Text"/>
                <a:ea typeface="Hoefler Text"/>
                <a:cs typeface="Hoefler Text"/>
                <a:sym typeface="Hoefler Text"/>
              </a:defRPr>
            </a:pPr>
            <a:r>
              <a:t>.  port des</a:t>
            </a:r>
            <a:r>
              <a:rPr b="1"/>
              <a:t> gants</a:t>
            </a:r>
            <a:r>
              <a:t>, fortement recommandé, si vous décidez de le faire:</a:t>
            </a:r>
          </a:p>
          <a:p>
            <a:pPr algn="l">
              <a:defRPr sz="2400">
                <a:latin typeface="Hoefler Text"/>
                <a:ea typeface="Hoefler Text"/>
                <a:cs typeface="Hoefler Text"/>
                <a:sym typeface="Hoefler Text"/>
              </a:defRPr>
            </a:pPr>
            <a:r>
              <a:t>   enfiler les gants à la porte de l’église;</a:t>
            </a:r>
          </a:p>
          <a:p>
            <a:pPr algn="l">
              <a:defRPr sz="2400">
                <a:latin typeface="Hoefler Text"/>
                <a:ea typeface="Hoefler Text"/>
                <a:cs typeface="Hoefler Text"/>
                <a:sym typeface="Hoefler Text"/>
              </a:defRPr>
            </a:pPr>
            <a:r>
              <a:t>   si </a:t>
            </a:r>
            <a:r>
              <a:rPr b="1"/>
              <a:t>besoin de tousser</a:t>
            </a:r>
            <a:r>
              <a:t>: garder le masque ou tousser dans votre coude;</a:t>
            </a:r>
          </a:p>
          <a:p>
            <a:pPr algn="l">
              <a:defRPr sz="2400">
                <a:latin typeface="Hoefler Text"/>
                <a:ea typeface="Hoefler Text"/>
                <a:cs typeface="Hoefler Text"/>
                <a:sym typeface="Hoefler Text"/>
              </a:defRPr>
            </a:pPr>
            <a:r>
              <a:t>.  </a:t>
            </a:r>
            <a:r>
              <a:rPr b="1"/>
              <a:t>désinfection des mains</a:t>
            </a:r>
            <a:r>
              <a:t> OBLIGATOIRE en entrant dans l’église;</a:t>
            </a:r>
          </a:p>
          <a:p>
            <a:pPr algn="l">
              <a:defRPr sz="2400">
                <a:latin typeface="Hoefler Text"/>
                <a:ea typeface="Hoefler Text"/>
                <a:cs typeface="Hoefler Text"/>
                <a:sym typeface="Hoefler Text"/>
              </a:defRPr>
            </a:pPr>
            <a:r>
              <a:t>.   </a:t>
            </a:r>
            <a:r>
              <a:rPr b="1"/>
              <a:t>sans gants, se désinfecter les mains également à la sortie</a:t>
            </a:r>
            <a:r>
              <a:t> et chez soi;</a:t>
            </a:r>
          </a:p>
          <a:p>
            <a:pPr algn="l">
              <a:defRPr sz="2400">
                <a:latin typeface="Hoefler Text"/>
                <a:ea typeface="Hoefler Text"/>
                <a:cs typeface="Hoefler Text"/>
                <a:sym typeface="Hoefler Text"/>
              </a:defRPr>
            </a:pPr>
            <a:r>
              <a:t>.   se </a:t>
            </a:r>
            <a:r>
              <a:rPr b="1"/>
              <a:t>débarrasser du matériel</a:t>
            </a:r>
            <a:r>
              <a:t> de protection usé dans le bac placé à la sortie de l’église;</a:t>
            </a:r>
          </a:p>
          <a:p>
            <a:pPr algn="l">
              <a:defRPr sz="2400">
                <a:latin typeface="Hoefler Text"/>
                <a:ea typeface="Hoefler Text"/>
                <a:cs typeface="Hoefler Text"/>
                <a:sym typeface="Hoefler Text"/>
              </a:defRPr>
            </a:pPr>
            <a:r>
              <a:t>.   </a:t>
            </a:r>
            <a:r>
              <a:rPr b="1"/>
              <a:t>éviter de toucher inutilement</a:t>
            </a:r>
            <a:r>
              <a:t> les objets se trouvant dans l’église: les statues,</a:t>
            </a:r>
          </a:p>
          <a:p>
            <a:pPr algn="l">
              <a:defRPr sz="2400">
                <a:latin typeface="Hoefler Text"/>
                <a:ea typeface="Hoefler Text"/>
                <a:cs typeface="Hoefler Text"/>
                <a:sym typeface="Hoefler Text"/>
              </a:defRPr>
            </a:pPr>
            <a:r>
              <a:t>    les images ainsi que les bancs, les tables, les poignées des portes, etc…</a:t>
            </a:r>
          </a:p>
          <a:p>
            <a:pPr algn="l">
              <a:defRPr sz="2400">
                <a:latin typeface="Hoefler Text"/>
                <a:ea typeface="Hoefler Text"/>
                <a:cs typeface="Hoefler Text"/>
                <a:sym typeface="Hoefler Text"/>
              </a:defRPr>
            </a:pPr>
            <a:r>
              <a:t>.   </a:t>
            </a:r>
            <a:r>
              <a:rPr b="1"/>
              <a:t>respecter les consignes</a:t>
            </a:r>
            <a:r>
              <a:t> quant au </a:t>
            </a:r>
            <a:r>
              <a:rPr b="1"/>
              <a:t>nombre de personnes autorisées</a:t>
            </a:r>
            <a:r>
              <a:t> en même temps</a:t>
            </a:r>
          </a:p>
          <a:p>
            <a:pPr algn="l">
              <a:defRPr sz="2400">
                <a:latin typeface="Hoefler Text"/>
                <a:ea typeface="Hoefler Text"/>
                <a:cs typeface="Hoefler Text"/>
                <a:sym typeface="Hoefler Text"/>
              </a:defRPr>
            </a:pPr>
            <a:r>
              <a:t>    dans l’église.</a:t>
            </a:r>
          </a:p>
          <a:p>
            <a:pPr algn="l">
              <a:defRPr sz="2400">
                <a:latin typeface="Hoefler Text"/>
                <a:ea typeface="Hoefler Text"/>
                <a:cs typeface="Hoefler Text"/>
                <a:sym typeface="Hoefler Text"/>
              </a:defRPr>
            </a:pPr>
            <a:r>
              <a:t>.</a:t>
            </a:r>
          </a:p>
        </p:txBody>
      </p:sp>
      <p:pic>
        <p:nvPicPr>
          <p:cNvPr id="160" name="sante.jpeg" descr="sante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793337" y="3264842"/>
            <a:ext cx="2422924" cy="307236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logo_pres-07.png" descr="logo_pres-07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21244" y="449014"/>
            <a:ext cx="2286002" cy="1536701"/>
          </a:xfrm>
          <a:prstGeom prst="rect">
            <a:avLst/>
          </a:prstGeom>
          <a:ln w="12700">
            <a:miter lim="400000"/>
          </a:ln>
        </p:spPr>
      </p:pic>
      <p:sp>
        <p:nvSpPr>
          <p:cNvPr id="163" name="Numéro de diapositive"/>
          <p:cNvSpPr txBox="1">
            <a:spLocks noGrp="1"/>
          </p:cNvSpPr>
          <p:nvPr>
            <p:ph type="sldNum" sz="quarter" idx="4294967295"/>
          </p:nvPr>
        </p:nvSpPr>
        <p:spPr>
          <a:xfrm>
            <a:off x="6371704" y="9131299"/>
            <a:ext cx="248692" cy="4318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8</a:t>
            </a:fld>
            <a:endParaRPr/>
          </a:p>
        </p:txBody>
      </p:sp>
      <p:sp>
        <p:nvSpPr>
          <p:cNvPr id="164" name="3 b…"/>
          <p:cNvSpPr txBox="1"/>
          <p:nvPr/>
        </p:nvSpPr>
        <p:spPr>
          <a:xfrm>
            <a:off x="982238" y="1142995"/>
            <a:ext cx="10964115" cy="520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4800" b="1"/>
            </a:pPr>
            <a:r>
              <a:t>3</a:t>
            </a:r>
            <a:r>
              <a:rPr sz="3600"/>
              <a:t> b</a:t>
            </a:r>
          </a:p>
          <a:p>
            <a:pPr>
              <a:defRPr b="1"/>
            </a:pPr>
            <a:r>
              <a:t>CONSIGNES</a:t>
            </a:r>
            <a:r>
              <a:rPr b="0"/>
              <a:t> </a:t>
            </a:r>
          </a:p>
          <a:p>
            <a:pPr>
              <a:defRPr>
                <a:latin typeface="Hoefler Text"/>
                <a:ea typeface="Hoefler Text"/>
                <a:cs typeface="Hoefler Text"/>
                <a:sym typeface="Hoefler Text"/>
              </a:defRPr>
            </a:pPr>
            <a:r>
              <a:t>de protection collective</a:t>
            </a:r>
          </a:p>
          <a:p>
            <a:pPr>
              <a:defRPr>
                <a:latin typeface="Hoefler Text"/>
                <a:ea typeface="Hoefler Text"/>
                <a:cs typeface="Hoefler Text"/>
                <a:sym typeface="Hoefler Text"/>
              </a:defRPr>
            </a:pPr>
            <a:endParaRPr/>
          </a:p>
          <a:p>
            <a:pPr>
              <a:defRPr>
                <a:latin typeface="Hoefler Text"/>
                <a:ea typeface="Hoefler Text"/>
                <a:cs typeface="Hoefler Text"/>
                <a:sym typeface="Hoefler Text"/>
              </a:defRPr>
            </a:pPr>
            <a:r>
              <a:t>RESPECTER, À TOUT MOMENT,</a:t>
            </a:r>
          </a:p>
          <a:p>
            <a:pPr>
              <a:defRPr b="1">
                <a:latin typeface="Hoefler Text"/>
                <a:ea typeface="Hoefler Text"/>
                <a:cs typeface="Hoefler Text"/>
                <a:sym typeface="Hoefler Text"/>
              </a:defRPr>
            </a:pPr>
            <a:r>
              <a:t>LA DISTANCIATION </a:t>
            </a:r>
            <a:r>
              <a:rPr b="0"/>
              <a:t>ENTRE LES PERSONNES PRÉSENTES ET AVEC D’AUTRES FIDÈLES</a:t>
            </a:r>
          </a:p>
          <a:p>
            <a:pPr>
              <a:defRPr>
                <a:latin typeface="Hoefler Text"/>
                <a:ea typeface="Hoefler Text"/>
                <a:cs typeface="Hoefler Text"/>
                <a:sym typeface="Hoefler Text"/>
              </a:defRPr>
            </a:pPr>
            <a:r>
              <a:t>QUI PEUVENT SE TROUVER </a:t>
            </a:r>
          </a:p>
          <a:p>
            <a:pPr>
              <a:defRPr>
                <a:latin typeface="Hoefler Text"/>
                <a:ea typeface="Hoefler Text"/>
                <a:cs typeface="Hoefler Text"/>
                <a:sym typeface="Hoefler Text"/>
              </a:defRPr>
            </a:pPr>
            <a:r>
              <a:t>DANS L’ÉGLISE</a:t>
            </a:r>
          </a:p>
        </p:txBody>
      </p:sp>
      <p:pic>
        <p:nvPicPr>
          <p:cNvPr id="165" name="Numériser 15.jpeg" descr="Numériser 15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27863" y="6482322"/>
            <a:ext cx="1559656" cy="2551071"/>
          </a:xfrm>
          <a:prstGeom prst="rect">
            <a:avLst/>
          </a:prstGeom>
          <a:ln w="12700">
            <a:miter lim="400000"/>
          </a:ln>
        </p:spPr>
      </p:pic>
      <p:pic>
        <p:nvPicPr>
          <p:cNvPr id="166" name="Numériser 15.jpeg" descr="Numériser 15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350259" y="6546898"/>
            <a:ext cx="1559663" cy="2551068"/>
          </a:xfrm>
          <a:prstGeom prst="rect">
            <a:avLst/>
          </a:prstGeom>
          <a:ln w="12700">
            <a:miter lim="400000"/>
          </a:ln>
        </p:spPr>
      </p:pic>
      <p:pic>
        <p:nvPicPr>
          <p:cNvPr id="167" name="Numériser 15.jpeg" descr="Numériser 15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672656" y="6571901"/>
            <a:ext cx="1559663" cy="2551072"/>
          </a:xfrm>
          <a:prstGeom prst="rect">
            <a:avLst/>
          </a:prstGeom>
          <a:ln w="12700">
            <a:miter lim="400000"/>
          </a:ln>
        </p:spPr>
      </p:pic>
      <p:pic>
        <p:nvPicPr>
          <p:cNvPr id="168" name="Numériser 15.jpeg" descr="Numériser 15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995053" y="6601321"/>
            <a:ext cx="1559662" cy="2551070"/>
          </a:xfrm>
          <a:prstGeom prst="rect">
            <a:avLst/>
          </a:prstGeom>
          <a:ln w="12700">
            <a:miter lim="400000"/>
          </a:ln>
        </p:spPr>
      </p:pic>
      <p:pic>
        <p:nvPicPr>
          <p:cNvPr id="169" name="Numériser 15.jpeg" descr="Numériser 15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317450" y="6607619"/>
            <a:ext cx="1559662" cy="255107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logo_pres-07.png" descr="logo_pres-07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21244" y="449014"/>
            <a:ext cx="2286002" cy="1536701"/>
          </a:xfrm>
          <a:prstGeom prst="rect">
            <a:avLst/>
          </a:prstGeom>
          <a:ln w="12700">
            <a:miter lim="400000"/>
          </a:ln>
        </p:spPr>
      </p:pic>
      <p:sp>
        <p:nvSpPr>
          <p:cNvPr id="172" name="Numéro de diapositive"/>
          <p:cNvSpPr txBox="1">
            <a:spLocks noGrp="1"/>
          </p:cNvSpPr>
          <p:nvPr>
            <p:ph type="sldNum" sz="quarter" idx="4294967295"/>
          </p:nvPr>
        </p:nvSpPr>
        <p:spPr>
          <a:xfrm>
            <a:off x="6365414" y="9131299"/>
            <a:ext cx="261265" cy="4318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9</a:t>
            </a:fld>
            <a:endParaRPr/>
          </a:p>
        </p:txBody>
      </p:sp>
      <p:pic>
        <p:nvPicPr>
          <p:cNvPr id="173" name="image19.jpeg" descr="image19.jpeg"/>
          <p:cNvPicPr>
            <a:picLocks noChangeAspect="1"/>
          </p:cNvPicPr>
          <p:nvPr/>
        </p:nvPicPr>
        <p:blipFill>
          <a:blip r:embed="rId3">
            <a:extLst/>
          </a:blip>
          <a:srcRect l="1099" t="406"/>
          <a:stretch>
            <a:fillRect/>
          </a:stretch>
        </p:blipFill>
        <p:spPr>
          <a:xfrm>
            <a:off x="3918565" y="718679"/>
            <a:ext cx="5515360" cy="7507607"/>
          </a:xfrm>
          <a:prstGeom prst="rect">
            <a:avLst/>
          </a:prstGeom>
          <a:ln w="50800">
            <a:solidFill>
              <a:schemeClr val="accent1">
                <a:satOff val="-13128"/>
                <a:lumOff val="-12862"/>
              </a:schemeClr>
            </a:solidFill>
          </a:ln>
        </p:spPr>
      </p:pic>
      <p:sp>
        <p:nvSpPr>
          <p:cNvPr id="174" name="Plan de circulation dans l’église"/>
          <p:cNvSpPr txBox="1"/>
          <p:nvPr/>
        </p:nvSpPr>
        <p:spPr>
          <a:xfrm>
            <a:off x="3953522" y="933449"/>
            <a:ext cx="5493118" cy="546101"/>
          </a:xfrm>
          <a:prstGeom prst="rect">
            <a:avLst/>
          </a:prstGeom>
          <a:gradFill>
            <a:gsLst>
              <a:gs pos="0">
                <a:srgbClr val="91CFCD"/>
              </a:gs>
              <a:gs pos="100000">
                <a:srgbClr val="BCFCF9"/>
              </a:gs>
            </a:gsLst>
            <a:lin ang="16200000"/>
          </a:gradFill>
          <a:ln w="38100">
            <a:solidFill>
              <a:schemeClr val="accent5">
                <a:satOff val="-13567"/>
                <a:lumOff val="-13803"/>
              </a:schemeClr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800">
                <a:solidFill>
                  <a:srgbClr val="5E0033"/>
                </a:solidFill>
                <a:latin typeface="Baskerville"/>
                <a:ea typeface="Baskerville"/>
                <a:cs typeface="Baskerville"/>
                <a:sym typeface="Baskerville"/>
              </a:defRPr>
            </a:lvl1pPr>
          </a:lstStyle>
          <a:p>
            <a:r>
              <a:t>Plan de circulation dans l’église</a:t>
            </a:r>
          </a:p>
        </p:txBody>
      </p:sp>
      <p:sp>
        <p:nvSpPr>
          <p:cNvPr id="175" name="Ovale"/>
          <p:cNvSpPr/>
          <p:nvPr/>
        </p:nvSpPr>
        <p:spPr>
          <a:xfrm>
            <a:off x="9458372" y="1422992"/>
            <a:ext cx="1421021" cy="1332917"/>
          </a:xfrm>
          <a:prstGeom prst="ellipse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76" name="Cercle"/>
          <p:cNvSpPr/>
          <p:nvPr/>
        </p:nvSpPr>
        <p:spPr>
          <a:xfrm>
            <a:off x="7098961" y="8166100"/>
            <a:ext cx="1270011" cy="1270000"/>
          </a:xfrm>
          <a:prstGeom prst="ellipse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77" name="Cercle"/>
          <p:cNvSpPr/>
          <p:nvPr/>
        </p:nvSpPr>
        <p:spPr>
          <a:xfrm>
            <a:off x="4391071" y="8128000"/>
            <a:ext cx="1270011" cy="1270000"/>
          </a:xfrm>
          <a:prstGeom prst="ellipse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78" name="Ovale"/>
          <p:cNvSpPr/>
          <p:nvPr/>
        </p:nvSpPr>
        <p:spPr>
          <a:xfrm>
            <a:off x="2485818" y="1879600"/>
            <a:ext cx="1421021" cy="1270000"/>
          </a:xfrm>
          <a:prstGeom prst="ellipse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</p:spPr>
        <p:txBody>
          <a:bodyPr lIns="50800" tIns="50800" rIns="50800" bIns="50800" anchor="ctr"/>
          <a:lstStyle/>
          <a:p>
            <a:endParaRPr/>
          </a:p>
        </p:txBody>
      </p:sp>
      <p:pic>
        <p:nvPicPr>
          <p:cNvPr id="179" name="Numériser 2.jpeg" descr="Numériser 2.jpe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9731254" y="1696726"/>
            <a:ext cx="831191" cy="850981"/>
          </a:xfrm>
          <a:prstGeom prst="rect">
            <a:avLst/>
          </a:prstGeom>
          <a:ln w="12700">
            <a:miter lim="400000"/>
          </a:ln>
        </p:spPr>
      </p:pic>
      <p:pic>
        <p:nvPicPr>
          <p:cNvPr id="180" name="Numériser 2.jpeg" descr="Numériser 2.jpe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790057" y="2116521"/>
            <a:ext cx="831190" cy="850975"/>
          </a:xfrm>
          <a:prstGeom prst="rect">
            <a:avLst/>
          </a:prstGeom>
          <a:ln w="12700">
            <a:miter lim="400000"/>
          </a:ln>
        </p:spPr>
      </p:pic>
      <p:pic>
        <p:nvPicPr>
          <p:cNvPr id="181" name="Numériser 2.jpeg" descr="Numériser 2.jpe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424032" y="8423870"/>
            <a:ext cx="721804" cy="738988"/>
          </a:xfrm>
          <a:prstGeom prst="rect">
            <a:avLst/>
          </a:prstGeom>
          <a:ln w="12700">
            <a:miter lim="400000"/>
          </a:ln>
        </p:spPr>
      </p:pic>
      <p:pic>
        <p:nvPicPr>
          <p:cNvPr id="182" name="Numériser 2.jpeg" descr="Numériser 2.jpe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609481" y="8325294"/>
            <a:ext cx="831191" cy="85098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armony">
  <a:themeElements>
    <a:clrScheme name="Harmony">
      <a:dk1>
        <a:srgbClr val="5E5E5E"/>
      </a:dk1>
      <a:lt1>
        <a:srgbClr val="FFFFFF"/>
      </a:lt1>
      <a:dk2>
        <a:srgbClr val="A7A7A7"/>
      </a:dk2>
      <a:lt2>
        <a:srgbClr val="535353"/>
      </a:lt2>
      <a:accent1>
        <a:srgbClr val="87AEC1"/>
      </a:accent1>
      <a:accent2>
        <a:srgbClr val="D6BB9E"/>
      </a:accent2>
      <a:accent3>
        <a:srgbClr val="CC7A69"/>
      </a:accent3>
      <a:accent4>
        <a:srgbClr val="EAAB5C"/>
      </a:accent4>
      <a:accent5>
        <a:srgbClr val="98C8C6"/>
      </a:accent5>
      <a:accent6>
        <a:srgbClr val="C3CD8B"/>
      </a:accent6>
      <a:hlink>
        <a:srgbClr val="0000FF"/>
      </a:hlink>
      <a:folHlink>
        <a:srgbClr val="FF00FF"/>
      </a:folHlink>
    </a:clrScheme>
    <a:fontScheme name="Harmony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Harmon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Harmony">
  <a:themeElements>
    <a:clrScheme name="Harmony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87AEC1"/>
      </a:accent1>
      <a:accent2>
        <a:srgbClr val="D6BB9E"/>
      </a:accent2>
      <a:accent3>
        <a:srgbClr val="CC7A69"/>
      </a:accent3>
      <a:accent4>
        <a:srgbClr val="EAAB5C"/>
      </a:accent4>
      <a:accent5>
        <a:srgbClr val="98C8C6"/>
      </a:accent5>
      <a:accent6>
        <a:srgbClr val="C3CD8B"/>
      </a:accent6>
      <a:hlink>
        <a:srgbClr val="0000FF"/>
      </a:hlink>
      <a:folHlink>
        <a:srgbClr val="FF00FF"/>
      </a:folHlink>
    </a:clrScheme>
    <a:fontScheme name="Harmony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Harmon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838</Words>
  <Application>Microsoft Office PowerPoint</Application>
  <PresentationFormat>Personnalisé</PresentationFormat>
  <Paragraphs>197</Paragraphs>
  <Slides>14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19" baseType="lpstr">
      <vt:lpstr>Baskerville</vt:lpstr>
      <vt:lpstr>Helvetica</vt:lpstr>
      <vt:lpstr>Helvetica Neue</vt:lpstr>
      <vt:lpstr>Hoefler Text</vt:lpstr>
      <vt:lpstr>Harmony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cp:lastModifiedBy>Hatem Marie</cp:lastModifiedBy>
  <cp:revision>1</cp:revision>
  <dcterms:modified xsi:type="dcterms:W3CDTF">2020-07-08T13:29:20Z</dcterms:modified>
</cp:coreProperties>
</file>