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/>
      <dgm:spPr/>
      <dgm:t>
        <a:bodyPr/>
        <a:lstStyle/>
        <a:p>
          <a:r>
            <a:rPr lang="en-US" sz="2800" dirty="0" err="1"/>
            <a:t>Archev</a:t>
          </a:r>
          <a:r>
            <a:rPr lang="en-US" sz="2800" dirty="0" err="1">
              <a:latin typeface="Calibri" panose="020F0502020204030204" pitchFamily="34" charset="0"/>
              <a:cs typeface="Calibri" panose="020F0502020204030204" pitchFamily="34" charset="0"/>
            </a:rPr>
            <a:t>ê</a:t>
          </a:r>
          <a:r>
            <a:rPr lang="en-US" sz="2800" dirty="0" err="1"/>
            <a:t>que</a:t>
          </a:r>
          <a:endParaRPr lang="en-US" sz="2800" dirty="0"/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677867AE-D383-4741-A19C-212DA7B39248}">
      <dgm:prSet custT="1"/>
      <dgm:spPr/>
      <dgm:t>
        <a:bodyPr/>
        <a:lstStyle/>
        <a:p>
          <a:r>
            <a:rPr lang="en-US" sz="1400" dirty="0" err="1">
              <a:latin typeface="+mj-lt"/>
            </a:rPr>
            <a:t>Conseil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  <a:cs typeface="Calibri" panose="020F0502020204030204" pitchFamily="34" charset="0"/>
            </a:rPr>
            <a:t>É</a:t>
          </a:r>
          <a:r>
            <a:rPr lang="en-US" sz="1400" dirty="0" err="1">
              <a:latin typeface="+mj-lt"/>
            </a:rPr>
            <a:t>piscopal</a:t>
          </a:r>
          <a:r>
            <a:rPr lang="en-US" sz="1400" dirty="0">
              <a:latin typeface="+mj-lt"/>
            </a:rPr>
            <a:t> (CEM)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err="1">
              <a:latin typeface="+mj-lt"/>
            </a:rPr>
            <a:t>Comit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>
              <a:latin typeface="+mj-lt"/>
            </a:rPr>
            <a:t>de </a:t>
          </a:r>
          <a:r>
            <a:rPr lang="en-US" sz="1400" dirty="0" err="1">
              <a:latin typeface="+mj-lt"/>
            </a:rPr>
            <a:t>Gestion</a:t>
          </a:r>
          <a:endParaRPr lang="en-US" sz="1400" dirty="0">
            <a:latin typeface="+mj-lt"/>
          </a:endParaRPr>
        </a:p>
        <a:p>
          <a:r>
            <a:rPr lang="en-US" sz="1400" dirty="0">
              <a:latin typeface="+mj-lt"/>
            </a:rPr>
            <a:t>Table des Doyens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 err="1">
              <a:latin typeface="+mj-lt"/>
            </a:rPr>
            <a:t>Conseil</a:t>
          </a:r>
          <a:r>
            <a:rPr lang="en-US" sz="1400" dirty="0">
              <a:latin typeface="+mj-lt"/>
            </a:rPr>
            <a:t> Pastoral </a:t>
          </a:r>
          <a:r>
            <a:rPr lang="en-US" sz="1400" dirty="0" err="1">
              <a:latin typeface="+mj-lt"/>
            </a:rPr>
            <a:t>dioc</a:t>
          </a:r>
          <a:r>
            <a:rPr lang="en-US" sz="1400" dirty="0" err="1">
              <a:latin typeface="+mj-lt"/>
              <a:cs typeface="Calibri" panose="020F0502020204030204" pitchFamily="34" charset="0"/>
            </a:rPr>
            <a:t>é</a:t>
          </a:r>
          <a:r>
            <a:rPr lang="en-US" sz="1400" dirty="0" err="1">
              <a:latin typeface="+mj-lt"/>
            </a:rPr>
            <a:t>sain</a:t>
          </a:r>
          <a:endParaRPr lang="en-US" sz="1400" dirty="0">
            <a:latin typeface="+mj-lt"/>
          </a:endParaRP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 err="1">
              <a:latin typeface="+mj-lt"/>
            </a:rPr>
            <a:t>Comit</a:t>
          </a:r>
          <a:r>
            <a:rPr lang="en-US" sz="1400" dirty="0" err="1">
              <a:latin typeface="+mj-lt"/>
              <a:cs typeface="Calibri" panose="020F0502020204030204" pitchFamily="34" charset="0"/>
            </a:rPr>
            <a:t>é</a:t>
          </a:r>
          <a:r>
            <a:rPr lang="en-US" sz="1400" dirty="0">
              <a:latin typeface="+mj-lt"/>
            </a:rPr>
            <a:t> de </a:t>
          </a:r>
          <a:r>
            <a:rPr lang="en-US" sz="1400" dirty="0" err="1">
              <a:latin typeface="+mj-lt"/>
            </a:rPr>
            <a:t>planification</a:t>
          </a:r>
          <a:r>
            <a:rPr lang="en-US" sz="1400" dirty="0">
              <a:latin typeface="+mj-lt"/>
            </a:rPr>
            <a:t> des </a:t>
          </a:r>
          <a:r>
            <a:rPr lang="en-US" sz="1400" dirty="0" err="1">
              <a:latin typeface="+mj-lt"/>
            </a:rPr>
            <a:t>ressources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pastorales</a:t>
          </a:r>
          <a:r>
            <a:rPr lang="en-US" sz="1400" dirty="0">
              <a:latin typeface="+mj-lt"/>
            </a:rPr>
            <a:t> (CPRP)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 err="1">
              <a:latin typeface="+mj-lt"/>
            </a:rPr>
            <a:t>Comité</a:t>
          </a:r>
          <a:r>
            <a:rPr lang="en-US" sz="1400" dirty="0">
              <a:latin typeface="+mj-lt"/>
            </a:rPr>
            <a:t> de Coordination de </a:t>
          </a:r>
          <a:r>
            <a:rPr lang="en-US" sz="1400" dirty="0" err="1">
              <a:latin typeface="+mj-lt"/>
            </a:rPr>
            <a:t>pastorale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territoriale</a:t>
          </a:r>
          <a:r>
            <a:rPr lang="en-US" sz="1400" dirty="0">
              <a:latin typeface="+mj-lt"/>
            </a:rPr>
            <a:t> (CCPT)</a:t>
          </a:r>
        </a:p>
        <a:p>
          <a:endParaRPr lang="en-US" sz="1400" dirty="0"/>
        </a:p>
      </dgm:t>
    </dgm:pt>
    <dgm:pt modelId="{8BE15F60-AC23-42C2-B1B2-C05367E5646B}" type="parTrans" cxnId="{6F0377BB-8D43-4C90-846E-99D061915CE7}">
      <dgm:prSet/>
      <dgm:spPr/>
      <dgm:t>
        <a:bodyPr/>
        <a:lstStyle/>
        <a:p>
          <a:endParaRPr lang="en-US"/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/>
        </a:p>
      </dgm:t>
    </dgm:pt>
    <dgm:pt modelId="{FF099EF7-321E-45BF-AED6-CB0900C8341A}">
      <dgm:prSet phldrT="[Text]" custT="1"/>
      <dgm:spPr/>
      <dgm:t>
        <a:bodyPr/>
        <a:lstStyle/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 err="1"/>
            <a:t>Comité</a:t>
          </a:r>
          <a:r>
            <a:rPr lang="en-US" sz="1400" dirty="0"/>
            <a:t> des </a:t>
          </a:r>
          <a:r>
            <a:rPr lang="en-US" sz="1400" dirty="0" err="1"/>
            <a:t>Ressources</a:t>
          </a:r>
          <a:r>
            <a:rPr lang="en-US" sz="1400" dirty="0"/>
            <a:t> </a:t>
          </a:r>
          <a:r>
            <a:rPr lang="en-US" sz="1400" dirty="0" err="1"/>
            <a:t>Informationnelles</a:t>
          </a:r>
          <a:r>
            <a:rPr lang="en-US" sz="1400" dirty="0"/>
            <a:t> (CRI)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 err="1"/>
            <a:t>Comit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dirty="0"/>
            <a:t> </a:t>
          </a:r>
          <a:r>
            <a:rPr lang="en-US" sz="1400" dirty="0" err="1"/>
            <a:t>Strat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dirty="0" err="1"/>
            <a:t>gie</a:t>
          </a:r>
          <a:r>
            <a:rPr lang="en-US" sz="1400" dirty="0"/>
            <a:t> </a:t>
          </a:r>
          <a:r>
            <a:rPr lang="en-US" sz="1400" dirty="0" err="1"/>
            <a:t>Immobili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è</a:t>
          </a:r>
          <a:r>
            <a:rPr lang="en-US" sz="1400" dirty="0" err="1"/>
            <a:t>re</a:t>
          </a:r>
          <a:r>
            <a:rPr lang="en-US" sz="1400" dirty="0"/>
            <a:t> (CSI)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 err="1"/>
            <a:t>Comité</a:t>
          </a:r>
          <a:r>
            <a:rPr lang="en-US" sz="1400" dirty="0"/>
            <a:t> de </a:t>
          </a:r>
          <a:r>
            <a:rPr lang="en-US" sz="1400" dirty="0" err="1"/>
            <a:t>Ressources</a:t>
          </a:r>
          <a:r>
            <a:rPr lang="en-US" sz="1400" dirty="0"/>
            <a:t> </a:t>
          </a:r>
          <a:r>
            <a:rPr lang="en-US" sz="1400" dirty="0" err="1"/>
            <a:t>Humaines</a:t>
          </a:r>
          <a:r>
            <a:rPr lang="en-US" sz="1400" dirty="0"/>
            <a:t>  - curie (RH)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/>
            <a:t>Commission de </a:t>
          </a:r>
          <a:r>
            <a:rPr lang="en-US" sz="1400" dirty="0" err="1"/>
            <a:t>traitement</a:t>
          </a:r>
          <a:r>
            <a:rPr lang="en-US" sz="1400" dirty="0"/>
            <a:t> des </a:t>
          </a:r>
          <a:r>
            <a:rPr lang="en-US" sz="1400" dirty="0" err="1"/>
            <a:t>prêtres</a:t>
          </a:r>
          <a:endParaRPr lang="en-US" sz="1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err="1"/>
            <a:t>Comité</a:t>
          </a:r>
          <a:r>
            <a:rPr lang="en-US" sz="1400" dirty="0"/>
            <a:t> </a:t>
          </a:r>
          <a:r>
            <a:rPr lang="en-US" sz="1400" dirty="0" err="1"/>
            <a:t>Consultatif</a:t>
          </a:r>
          <a:r>
            <a:rPr lang="en-US" sz="1400" dirty="0"/>
            <a:t> pour les </a:t>
          </a:r>
          <a:r>
            <a:rPr lang="en-US" sz="1400" dirty="0" err="1"/>
            <a:t>plaintes</a:t>
          </a:r>
          <a:r>
            <a:rPr lang="en-US" sz="1400" dirty="0"/>
            <a:t>/</a:t>
          </a:r>
          <a:r>
            <a:rPr lang="en-US" sz="1400" dirty="0" err="1"/>
            <a:t>abus</a:t>
          </a:r>
          <a:endParaRPr lang="en-US" sz="1400" dirty="0"/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" dirty="0"/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dirty="0"/>
            <a:t>Table Inter-</a:t>
          </a:r>
          <a:r>
            <a:rPr lang="en-US" sz="1400" dirty="0" err="1"/>
            <a:t>Pastorale</a:t>
          </a:r>
          <a:endParaRPr lang="en-US" sz="1400" dirty="0"/>
        </a:p>
      </dgm:t>
    </dgm:pt>
    <dgm:pt modelId="{77A2F5FD-58D1-4D68-BCF2-D7F56AB792AB}" type="parTrans" cxnId="{98272939-6EB7-44C7-AD4D-4C03F6589210}">
      <dgm:prSet/>
      <dgm:spPr/>
      <dgm:t>
        <a:bodyPr/>
        <a:lstStyle/>
        <a:p>
          <a:endParaRPr lang="en-US"/>
        </a:p>
      </dgm:t>
    </dgm:pt>
    <dgm:pt modelId="{46290DE6-CD0C-4A93-A40F-C405E9AA9A19}" type="sibTrans" cxnId="{98272939-6EB7-44C7-AD4D-4C03F6589210}">
      <dgm:prSet/>
      <dgm:spPr/>
      <dgm:t>
        <a:bodyPr/>
        <a:lstStyle/>
        <a:p>
          <a:endParaRPr lang="en-US"/>
        </a:p>
      </dgm:t>
    </dgm:pt>
    <dgm:pt modelId="{0518F379-9B76-4D24-9528-ABF29A5CC0F7}">
      <dgm:prSet phldrT="[Text]" custT="1"/>
      <dgm:spPr/>
      <dgm:t>
        <a:bodyPr/>
        <a:lstStyle/>
        <a:p>
          <a:r>
            <a:rPr lang="en-US" sz="1400" dirty="0" err="1"/>
            <a:t>Collège</a:t>
          </a:r>
          <a:r>
            <a:rPr lang="en-US" sz="1400" dirty="0"/>
            <a:t> des </a:t>
          </a:r>
          <a:r>
            <a:rPr lang="en-US" sz="1400" dirty="0" err="1"/>
            <a:t>Consulteurs</a:t>
          </a:r>
          <a:endParaRPr lang="en-US" sz="1400" dirty="0"/>
        </a:p>
        <a:p>
          <a:r>
            <a:rPr lang="en-US" sz="1400" dirty="0" err="1"/>
            <a:t>Chapitre</a:t>
          </a:r>
          <a:r>
            <a:rPr lang="en-US" sz="1400" dirty="0"/>
            <a:t> des </a:t>
          </a:r>
          <a:r>
            <a:rPr lang="en-US" sz="1400" dirty="0" err="1"/>
            <a:t>Chanoines</a:t>
          </a:r>
          <a:endParaRPr lang="en-US" sz="1400" dirty="0"/>
        </a:p>
        <a:p>
          <a:r>
            <a:rPr lang="en-US" sz="1400" dirty="0" err="1"/>
            <a:t>Conseil</a:t>
          </a:r>
          <a:r>
            <a:rPr lang="en-US" sz="1400" dirty="0"/>
            <a:t>  </a:t>
          </a:r>
          <a:r>
            <a:rPr lang="en-US" sz="1400" dirty="0" err="1"/>
            <a:t>Presbyt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dirty="0" err="1"/>
            <a:t>ral</a:t>
          </a:r>
          <a:endParaRPr lang="en-US" sz="1400" dirty="0"/>
        </a:p>
        <a:p>
          <a:r>
            <a:rPr lang="en-US" sz="1400" dirty="0" err="1"/>
            <a:t>Conseil</a:t>
          </a:r>
          <a:r>
            <a:rPr lang="en-US" sz="1400" dirty="0"/>
            <a:t> pour affaires </a:t>
          </a:r>
          <a:r>
            <a:rPr lang="en-US" sz="1400" dirty="0" err="1"/>
            <a:t>économiques</a:t>
          </a:r>
          <a:endParaRPr lang="en-US" sz="1400" dirty="0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DE416E60-CF12-4738-8056-F98A479FE49F}" type="parTrans" cxnId="{DC6C29E2-CB45-4A25-A817-0402689C31A5}">
      <dgm:prSet/>
      <dgm:spPr/>
      <dgm:t>
        <a:bodyPr/>
        <a:lstStyle/>
        <a:p>
          <a:endParaRPr lang="en-US"/>
        </a:p>
      </dgm:t>
    </dgm:pt>
    <dgm:pt modelId="{498EF493-57C2-40A9-9A58-ABF22029877E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0EC76D-4089-4912-BB18-8E5534372E9E}" type="pres">
      <dgm:prSet presAssocID="{2EA33616-6C58-403A-899C-3B7D55F71B27}" presName="hierRoot1" presStyleCnt="0">
        <dgm:presLayoutVars>
          <dgm:hierBranch val="init"/>
        </dgm:presLayoutVars>
      </dgm:prSet>
      <dgm:spPr/>
    </dgm:pt>
    <dgm:pt modelId="{289248BE-7606-423E-AD20-20578631247E}" type="pres">
      <dgm:prSet presAssocID="{2EA33616-6C58-403A-899C-3B7D55F71B27}" presName="rootComposite1" presStyleCnt="0"/>
      <dgm:spPr/>
    </dgm:pt>
    <dgm:pt modelId="{3558E563-DD08-49B1-A2B5-2A61AEA8FF85}" type="pres">
      <dgm:prSet presAssocID="{2EA33616-6C58-403A-899C-3B7D55F71B27}" presName="rootText1" presStyleLbl="node0" presStyleIdx="0" presStyleCnt="1" custScaleX="81866" custScaleY="98862" custLinFactNeighborX="-9986" custLinFactNeighborY="4494">
        <dgm:presLayoutVars>
          <dgm:chPref val="3"/>
        </dgm:presLayoutVars>
      </dgm:prSet>
      <dgm:spPr>
        <a:prstGeom prst="round1Rect">
          <a:avLst/>
        </a:prstGeom>
      </dgm:spPr>
    </dgm:pt>
    <dgm:pt modelId="{3488A65E-98BC-4420-A9E4-BEDE55828568}" type="pres">
      <dgm:prSet presAssocID="{2EA33616-6C58-403A-899C-3B7D55F71B27}" presName="rootConnector1" presStyleLbl="node1" presStyleIdx="0" presStyleCnt="0"/>
      <dgm:spPr/>
    </dgm:pt>
    <dgm:pt modelId="{5F107720-705A-4EFE-944E-4CE74C62F7C3}" type="pres">
      <dgm:prSet presAssocID="{2EA33616-6C58-403A-899C-3B7D55F71B27}" presName="hierChild2" presStyleCnt="0"/>
      <dgm:spPr/>
    </dgm:pt>
    <dgm:pt modelId="{8BB14C31-C54C-432E-96C5-976495E1D0A5}" type="pres">
      <dgm:prSet presAssocID="{DE416E60-CF12-4738-8056-F98A479FE49F}" presName="Name64" presStyleLbl="parChTrans1D2" presStyleIdx="0" presStyleCnt="3"/>
      <dgm:spPr/>
    </dgm:pt>
    <dgm:pt modelId="{1491C816-36C9-4443-803D-F90472FA800F}" type="pres">
      <dgm:prSet presAssocID="{0518F379-9B76-4D24-9528-ABF29A5CC0F7}" presName="hierRoot2" presStyleCnt="0">
        <dgm:presLayoutVars>
          <dgm:hierBranch val="init"/>
        </dgm:presLayoutVars>
      </dgm:prSet>
      <dgm:spPr/>
    </dgm:pt>
    <dgm:pt modelId="{E778AED0-6224-4DBC-8391-606770788FC7}" type="pres">
      <dgm:prSet presAssocID="{0518F379-9B76-4D24-9528-ABF29A5CC0F7}" presName="rootComposite" presStyleCnt="0"/>
      <dgm:spPr/>
    </dgm:pt>
    <dgm:pt modelId="{45271278-05DE-4931-8C73-6C939D589247}" type="pres">
      <dgm:prSet presAssocID="{0518F379-9B76-4D24-9528-ABF29A5CC0F7}" presName="rootText" presStyleLbl="node2" presStyleIdx="0" presStyleCnt="3">
        <dgm:presLayoutVars>
          <dgm:chPref val="3"/>
        </dgm:presLayoutVars>
      </dgm:prSet>
      <dgm:spPr>
        <a:prstGeom prst="round1Rect">
          <a:avLst/>
        </a:prstGeom>
      </dgm:spPr>
    </dgm:pt>
    <dgm:pt modelId="{A0D4905F-D935-4E1B-855D-89A7C1C42284}" type="pres">
      <dgm:prSet presAssocID="{0518F379-9B76-4D24-9528-ABF29A5CC0F7}" presName="rootConnector" presStyleLbl="node2" presStyleIdx="0" presStyleCnt="3"/>
      <dgm:spPr/>
    </dgm:pt>
    <dgm:pt modelId="{190BFCE0-0BF2-401A-BB7F-E31224FE19EE}" type="pres">
      <dgm:prSet presAssocID="{0518F379-9B76-4D24-9528-ABF29A5CC0F7}" presName="hierChild4" presStyleCnt="0"/>
      <dgm:spPr/>
    </dgm:pt>
    <dgm:pt modelId="{A1F220F5-102F-4B98-8821-F11371F93889}" type="pres">
      <dgm:prSet presAssocID="{0518F379-9B76-4D24-9528-ABF29A5CC0F7}" presName="hierChild5" presStyleCnt="0"/>
      <dgm:spPr/>
    </dgm:pt>
    <dgm:pt modelId="{BAE91370-BF50-456C-886F-793B23127CAD}" type="pres">
      <dgm:prSet presAssocID="{8BE15F60-AC23-42C2-B1B2-C05367E5646B}" presName="Name64" presStyleLbl="parChTrans1D2" presStyleIdx="1" presStyleCnt="3"/>
      <dgm:spPr/>
    </dgm:pt>
    <dgm:pt modelId="{4432F751-39C8-4C6B-BF24-47D04277ADDB}" type="pres">
      <dgm:prSet presAssocID="{677867AE-D383-4741-A19C-212DA7B39248}" presName="hierRoot2" presStyleCnt="0">
        <dgm:presLayoutVars>
          <dgm:hierBranch val="init"/>
        </dgm:presLayoutVars>
      </dgm:prSet>
      <dgm:spPr/>
    </dgm:pt>
    <dgm:pt modelId="{FF09C4D5-4884-4FC3-8685-84A8123E6B02}" type="pres">
      <dgm:prSet presAssocID="{677867AE-D383-4741-A19C-212DA7B39248}" presName="rootComposite" presStyleCnt="0"/>
      <dgm:spPr/>
    </dgm:pt>
    <dgm:pt modelId="{A40801FE-7326-4CF3-820E-06401ED9856E}" type="pres">
      <dgm:prSet presAssocID="{677867AE-D383-4741-A19C-212DA7B39248}" presName="rootText" presStyleLbl="node2" presStyleIdx="1" presStyleCnt="3" custScaleY="140489">
        <dgm:presLayoutVars>
          <dgm:chPref val="3"/>
        </dgm:presLayoutVars>
      </dgm:prSet>
      <dgm:spPr>
        <a:prstGeom prst="round1Rect">
          <a:avLst/>
        </a:prstGeom>
      </dgm:spPr>
    </dgm:pt>
    <dgm:pt modelId="{70CD2D1C-211B-4835-94DA-3C020E878C91}" type="pres">
      <dgm:prSet presAssocID="{677867AE-D383-4741-A19C-212DA7B39248}" presName="rootConnector" presStyleLbl="node2" presStyleIdx="1" presStyleCnt="3"/>
      <dgm:spPr/>
    </dgm:pt>
    <dgm:pt modelId="{BA81436C-21B0-4B73-9580-A69DA14090C9}" type="pres">
      <dgm:prSet presAssocID="{677867AE-D383-4741-A19C-212DA7B39248}" presName="hierChild4" presStyleCnt="0"/>
      <dgm:spPr/>
    </dgm:pt>
    <dgm:pt modelId="{EC216E59-4E1C-44CD-879F-AACCD0EBD6BD}" type="pres">
      <dgm:prSet presAssocID="{677867AE-D383-4741-A19C-212DA7B39248}" presName="hierChild5" presStyleCnt="0"/>
      <dgm:spPr/>
    </dgm:pt>
    <dgm:pt modelId="{D4FE642A-5A7E-4E85-B477-A3818270D508}" type="pres">
      <dgm:prSet presAssocID="{77A2F5FD-58D1-4D68-BCF2-D7F56AB792AB}" presName="Name64" presStyleLbl="parChTrans1D2" presStyleIdx="2" presStyleCnt="3"/>
      <dgm:spPr/>
    </dgm:pt>
    <dgm:pt modelId="{6F6F7A84-3B6E-4FA5-930F-F9C12B39480C}" type="pres">
      <dgm:prSet presAssocID="{FF099EF7-321E-45BF-AED6-CB0900C8341A}" presName="hierRoot2" presStyleCnt="0">
        <dgm:presLayoutVars>
          <dgm:hierBranch val="init"/>
        </dgm:presLayoutVars>
      </dgm:prSet>
      <dgm:spPr/>
    </dgm:pt>
    <dgm:pt modelId="{B145CA44-0A98-4B7E-A4AF-A53F16567931}" type="pres">
      <dgm:prSet presAssocID="{FF099EF7-321E-45BF-AED6-CB0900C8341A}" presName="rootComposite" presStyleCnt="0"/>
      <dgm:spPr/>
    </dgm:pt>
    <dgm:pt modelId="{A86C192C-3B6E-48A1-AAFB-677DA007BA37}" type="pres">
      <dgm:prSet presAssocID="{FF099EF7-321E-45BF-AED6-CB0900C8341A}" presName="rootText" presStyleLbl="node2" presStyleIdx="2" presStyleCnt="3" custScaleY="151210">
        <dgm:presLayoutVars>
          <dgm:chPref val="3"/>
        </dgm:presLayoutVars>
      </dgm:prSet>
      <dgm:spPr>
        <a:prstGeom prst="round1Rect">
          <a:avLst/>
        </a:prstGeom>
      </dgm:spPr>
    </dgm:pt>
    <dgm:pt modelId="{39C2D08E-E067-4D08-A706-0EABB8EED00E}" type="pres">
      <dgm:prSet presAssocID="{FF099EF7-321E-45BF-AED6-CB0900C8341A}" presName="rootConnector" presStyleLbl="node2" presStyleIdx="2" presStyleCnt="3"/>
      <dgm:spPr/>
    </dgm:pt>
    <dgm:pt modelId="{157C6406-1CD4-4517-9F43-A242846CFBFD}" type="pres">
      <dgm:prSet presAssocID="{FF099EF7-321E-45BF-AED6-CB0900C8341A}" presName="hierChild4" presStyleCnt="0"/>
      <dgm:spPr/>
    </dgm:pt>
    <dgm:pt modelId="{3D7D0537-6A47-4D86-A40C-CF61B4204A1F}" type="pres">
      <dgm:prSet presAssocID="{FF099EF7-321E-45BF-AED6-CB0900C8341A}" presName="hierChild5" presStyleCnt="0"/>
      <dgm:spPr/>
    </dgm:pt>
    <dgm:pt modelId="{5BBE4E27-BB45-46BD-8977-7D1B0EB52FD7}" type="pres">
      <dgm:prSet presAssocID="{2EA33616-6C58-403A-899C-3B7D55F71B27}" presName="hierChild3" presStyleCnt="0"/>
      <dgm:spPr/>
    </dgm:pt>
  </dgm:ptLst>
  <dgm:cxnLst>
    <dgm:cxn modelId="{CCD53823-E6C5-43B7-958C-26B66A5BF45D}" type="presOf" srcId="{0518F379-9B76-4D24-9528-ABF29A5CC0F7}" destId="{A0D4905F-D935-4E1B-855D-89A7C1C42284}" srcOrd="1" destOrd="0" presId="urn:microsoft.com/office/officeart/2009/3/layout/HorizontalOrganizationChart"/>
    <dgm:cxn modelId="{98272939-6EB7-44C7-AD4D-4C03F6589210}" srcId="{2EA33616-6C58-403A-899C-3B7D55F71B27}" destId="{FF099EF7-321E-45BF-AED6-CB0900C8341A}" srcOrd="2" destOrd="0" parTransId="{77A2F5FD-58D1-4D68-BCF2-D7F56AB792AB}" sibTransId="{46290DE6-CD0C-4A93-A40F-C405E9AA9A19}"/>
    <dgm:cxn modelId="{7A85983E-A379-4C30-83ED-F615B352D76D}" type="presOf" srcId="{8BE15F60-AC23-42C2-B1B2-C05367E5646B}" destId="{BAE91370-BF50-456C-886F-793B23127CAD}" srcOrd="0" destOrd="0" presId="urn:microsoft.com/office/officeart/2009/3/layout/HorizontalOrganizationChart"/>
    <dgm:cxn modelId="{15715C5C-CAC2-44A5-8CC9-2A6D31DACD3C}" type="presOf" srcId="{FF099EF7-321E-45BF-AED6-CB0900C8341A}" destId="{A86C192C-3B6E-48A1-AAFB-677DA007BA37}" srcOrd="0" destOrd="0" presId="urn:microsoft.com/office/officeart/2009/3/layout/HorizontalOrganizationChart"/>
    <dgm:cxn modelId="{B5B9E750-0641-4678-8CBA-9C6D8741BFD6}" type="presOf" srcId="{677867AE-D383-4741-A19C-212DA7B39248}" destId="{70CD2D1C-211B-4835-94DA-3C020E878C91}" srcOrd="1" destOrd="0" presId="urn:microsoft.com/office/officeart/2009/3/layout/HorizontalOrganizationChart"/>
    <dgm:cxn modelId="{00390671-99B4-4ECA-9E05-6F59B12200E0}" type="presOf" srcId="{2EA33616-6C58-403A-899C-3B7D55F71B27}" destId="{3558E563-DD08-49B1-A2B5-2A61AEA8FF85}" srcOrd="0" destOrd="0" presId="urn:microsoft.com/office/officeart/2009/3/layout/HorizontalOrganizationChart"/>
    <dgm:cxn modelId="{02442578-4A28-4DA3-A616-48B359854F6F}" type="presOf" srcId="{6EA1F4CD-0708-4339-A47D-25F76AEDB4DB}" destId="{498EF493-57C2-40A9-9A58-ABF22029877E}" srcOrd="0" destOrd="0" presId="urn:microsoft.com/office/officeart/2009/3/layout/HorizontalOrganizationChart"/>
    <dgm:cxn modelId="{3ADF7C8A-9D69-4781-9A2B-00184C861BAB}" type="presOf" srcId="{677867AE-D383-4741-A19C-212DA7B39248}" destId="{A40801FE-7326-4CF3-820E-06401ED9856E}" srcOrd="0" destOrd="0" presId="urn:microsoft.com/office/officeart/2009/3/layout/HorizontalOrganizationChart"/>
    <dgm:cxn modelId="{155C9690-4055-411A-B3F3-061131D6CB5F}" type="presOf" srcId="{FF099EF7-321E-45BF-AED6-CB0900C8341A}" destId="{39C2D08E-E067-4D08-A706-0EABB8EED00E}" srcOrd="1" destOrd="0" presId="urn:microsoft.com/office/officeart/2009/3/layout/HorizontalOrganizationChart"/>
    <dgm:cxn modelId="{4C770FA0-1270-4F95-91EF-948B5FAB4AFC}" type="presOf" srcId="{0518F379-9B76-4D24-9528-ABF29A5CC0F7}" destId="{45271278-05DE-4931-8C73-6C939D589247}" srcOrd="0" destOrd="0" presId="urn:microsoft.com/office/officeart/2009/3/layout/HorizontalOrganizationChart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6F0377BB-8D43-4C90-846E-99D061915CE7}" srcId="{2EA33616-6C58-403A-899C-3B7D55F71B27}" destId="{677867AE-D383-4741-A19C-212DA7B39248}" srcOrd="1" destOrd="0" parTransId="{8BE15F60-AC23-42C2-B1B2-C05367E5646B}" sibTransId="{BE18F588-8385-45F5-A5A3-006B4ED2851B}"/>
    <dgm:cxn modelId="{939926C2-6606-49F3-A580-CCB2B5ACC0BB}" type="presOf" srcId="{DE416E60-CF12-4738-8056-F98A479FE49F}" destId="{8BB14C31-C54C-432E-96C5-976495E1D0A5}" srcOrd="0" destOrd="0" presId="urn:microsoft.com/office/officeart/2009/3/layout/HorizontalOrganizationChart"/>
    <dgm:cxn modelId="{ABA93CDA-76E6-4D0E-9EFF-B282068655D4}" type="presOf" srcId="{77A2F5FD-58D1-4D68-BCF2-D7F56AB792AB}" destId="{D4FE642A-5A7E-4E85-B477-A3818270D508}" srcOrd="0" destOrd="0" presId="urn:microsoft.com/office/officeart/2009/3/layout/HorizontalOrganizationChart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EF366BFE-4F21-44AC-A37D-D0C1F790428B}" type="presOf" srcId="{2EA33616-6C58-403A-899C-3B7D55F71B27}" destId="{3488A65E-98BC-4420-A9E4-BEDE55828568}" srcOrd="1" destOrd="0" presId="urn:microsoft.com/office/officeart/2009/3/layout/HorizontalOrganizationChart"/>
    <dgm:cxn modelId="{307BEA9C-495B-42E0-B258-14B2E080E525}" type="presParOf" srcId="{498EF493-57C2-40A9-9A58-ABF22029877E}" destId="{470EC76D-4089-4912-BB18-8E5534372E9E}" srcOrd="0" destOrd="0" presId="urn:microsoft.com/office/officeart/2009/3/layout/HorizontalOrganizationChart"/>
    <dgm:cxn modelId="{1CA580A9-F452-444F-8A06-435F19FA92B7}" type="presParOf" srcId="{470EC76D-4089-4912-BB18-8E5534372E9E}" destId="{289248BE-7606-423E-AD20-20578631247E}" srcOrd="0" destOrd="0" presId="urn:microsoft.com/office/officeart/2009/3/layout/HorizontalOrganizationChart"/>
    <dgm:cxn modelId="{9A5A970B-6057-4DDD-88C6-E60E72FADEB8}" type="presParOf" srcId="{289248BE-7606-423E-AD20-20578631247E}" destId="{3558E563-DD08-49B1-A2B5-2A61AEA8FF85}" srcOrd="0" destOrd="0" presId="urn:microsoft.com/office/officeart/2009/3/layout/HorizontalOrganizationChart"/>
    <dgm:cxn modelId="{AA74797E-A7A2-4EB7-8E09-D2497611FC2F}" type="presParOf" srcId="{289248BE-7606-423E-AD20-20578631247E}" destId="{3488A65E-98BC-4420-A9E4-BEDE55828568}" srcOrd="1" destOrd="0" presId="urn:microsoft.com/office/officeart/2009/3/layout/HorizontalOrganizationChart"/>
    <dgm:cxn modelId="{A53D46B1-2785-4772-844E-4DAC44D1A404}" type="presParOf" srcId="{470EC76D-4089-4912-BB18-8E5534372E9E}" destId="{5F107720-705A-4EFE-944E-4CE74C62F7C3}" srcOrd="1" destOrd="0" presId="urn:microsoft.com/office/officeart/2009/3/layout/HorizontalOrganizationChart"/>
    <dgm:cxn modelId="{5E542816-AE9A-422C-AD7A-53F6B0701222}" type="presParOf" srcId="{5F107720-705A-4EFE-944E-4CE74C62F7C3}" destId="{8BB14C31-C54C-432E-96C5-976495E1D0A5}" srcOrd="0" destOrd="0" presId="urn:microsoft.com/office/officeart/2009/3/layout/HorizontalOrganizationChart"/>
    <dgm:cxn modelId="{E76430B4-F8E5-43A3-B45F-B4DF66D01E42}" type="presParOf" srcId="{5F107720-705A-4EFE-944E-4CE74C62F7C3}" destId="{1491C816-36C9-4443-803D-F90472FA800F}" srcOrd="1" destOrd="0" presId="urn:microsoft.com/office/officeart/2009/3/layout/HorizontalOrganizationChart"/>
    <dgm:cxn modelId="{0D1BEF99-97B9-41CF-AC06-9C0659491CF3}" type="presParOf" srcId="{1491C816-36C9-4443-803D-F90472FA800F}" destId="{E778AED0-6224-4DBC-8391-606770788FC7}" srcOrd="0" destOrd="0" presId="urn:microsoft.com/office/officeart/2009/3/layout/HorizontalOrganizationChart"/>
    <dgm:cxn modelId="{6372DC12-EB1A-43AD-9800-7C8E591D309A}" type="presParOf" srcId="{E778AED0-6224-4DBC-8391-606770788FC7}" destId="{45271278-05DE-4931-8C73-6C939D589247}" srcOrd="0" destOrd="0" presId="urn:microsoft.com/office/officeart/2009/3/layout/HorizontalOrganizationChart"/>
    <dgm:cxn modelId="{CEA74975-D06D-47D4-95E1-5FC901BBBF57}" type="presParOf" srcId="{E778AED0-6224-4DBC-8391-606770788FC7}" destId="{A0D4905F-D935-4E1B-855D-89A7C1C42284}" srcOrd="1" destOrd="0" presId="urn:microsoft.com/office/officeart/2009/3/layout/HorizontalOrganizationChart"/>
    <dgm:cxn modelId="{F362AEFB-6319-41F0-8200-F46DFC835EA7}" type="presParOf" srcId="{1491C816-36C9-4443-803D-F90472FA800F}" destId="{190BFCE0-0BF2-401A-BB7F-E31224FE19EE}" srcOrd="1" destOrd="0" presId="urn:microsoft.com/office/officeart/2009/3/layout/HorizontalOrganizationChart"/>
    <dgm:cxn modelId="{C54E8A38-8D2F-4E2B-9ACE-0448FC2D606E}" type="presParOf" srcId="{1491C816-36C9-4443-803D-F90472FA800F}" destId="{A1F220F5-102F-4B98-8821-F11371F93889}" srcOrd="2" destOrd="0" presId="urn:microsoft.com/office/officeart/2009/3/layout/HorizontalOrganizationChart"/>
    <dgm:cxn modelId="{77AD3A5B-0AA5-4C64-8A1F-09522E43E39D}" type="presParOf" srcId="{5F107720-705A-4EFE-944E-4CE74C62F7C3}" destId="{BAE91370-BF50-456C-886F-793B23127CAD}" srcOrd="2" destOrd="0" presId="urn:microsoft.com/office/officeart/2009/3/layout/HorizontalOrganizationChart"/>
    <dgm:cxn modelId="{68766FD4-DC58-496E-B53F-F0E6B19DAFC7}" type="presParOf" srcId="{5F107720-705A-4EFE-944E-4CE74C62F7C3}" destId="{4432F751-39C8-4C6B-BF24-47D04277ADDB}" srcOrd="3" destOrd="0" presId="urn:microsoft.com/office/officeart/2009/3/layout/HorizontalOrganizationChart"/>
    <dgm:cxn modelId="{7FD4C72A-36CE-46FA-A327-3898CAC39519}" type="presParOf" srcId="{4432F751-39C8-4C6B-BF24-47D04277ADDB}" destId="{FF09C4D5-4884-4FC3-8685-84A8123E6B02}" srcOrd="0" destOrd="0" presId="urn:microsoft.com/office/officeart/2009/3/layout/HorizontalOrganizationChart"/>
    <dgm:cxn modelId="{8D407D3C-6839-465C-88C1-C5C65B940C79}" type="presParOf" srcId="{FF09C4D5-4884-4FC3-8685-84A8123E6B02}" destId="{A40801FE-7326-4CF3-820E-06401ED9856E}" srcOrd="0" destOrd="0" presId="urn:microsoft.com/office/officeart/2009/3/layout/HorizontalOrganizationChart"/>
    <dgm:cxn modelId="{AE1FD274-F69C-4FA3-B164-17F695008882}" type="presParOf" srcId="{FF09C4D5-4884-4FC3-8685-84A8123E6B02}" destId="{70CD2D1C-211B-4835-94DA-3C020E878C91}" srcOrd="1" destOrd="0" presId="urn:microsoft.com/office/officeart/2009/3/layout/HorizontalOrganizationChart"/>
    <dgm:cxn modelId="{34450FF1-2856-4996-8CF5-2AE8536090A9}" type="presParOf" srcId="{4432F751-39C8-4C6B-BF24-47D04277ADDB}" destId="{BA81436C-21B0-4B73-9580-A69DA14090C9}" srcOrd="1" destOrd="0" presId="urn:microsoft.com/office/officeart/2009/3/layout/HorizontalOrganizationChart"/>
    <dgm:cxn modelId="{9B6CF4ED-4723-467F-B8E5-B868EB5246C2}" type="presParOf" srcId="{4432F751-39C8-4C6B-BF24-47D04277ADDB}" destId="{EC216E59-4E1C-44CD-879F-AACCD0EBD6BD}" srcOrd="2" destOrd="0" presId="urn:microsoft.com/office/officeart/2009/3/layout/HorizontalOrganizationChart"/>
    <dgm:cxn modelId="{DAB49C5F-ACA5-42C3-9805-1EB4DC6663BB}" type="presParOf" srcId="{5F107720-705A-4EFE-944E-4CE74C62F7C3}" destId="{D4FE642A-5A7E-4E85-B477-A3818270D508}" srcOrd="4" destOrd="0" presId="urn:microsoft.com/office/officeart/2009/3/layout/HorizontalOrganizationChart"/>
    <dgm:cxn modelId="{9C49C194-64AC-4782-90DF-2270C1EC41BF}" type="presParOf" srcId="{5F107720-705A-4EFE-944E-4CE74C62F7C3}" destId="{6F6F7A84-3B6E-4FA5-930F-F9C12B39480C}" srcOrd="5" destOrd="0" presId="urn:microsoft.com/office/officeart/2009/3/layout/HorizontalOrganizationChart"/>
    <dgm:cxn modelId="{0328D9BA-CC2B-42FC-939A-2D623A189911}" type="presParOf" srcId="{6F6F7A84-3B6E-4FA5-930F-F9C12B39480C}" destId="{B145CA44-0A98-4B7E-A4AF-A53F16567931}" srcOrd="0" destOrd="0" presId="urn:microsoft.com/office/officeart/2009/3/layout/HorizontalOrganizationChart"/>
    <dgm:cxn modelId="{930E7C45-BA1F-401C-979E-56E328D3D9CA}" type="presParOf" srcId="{B145CA44-0A98-4B7E-A4AF-A53F16567931}" destId="{A86C192C-3B6E-48A1-AAFB-677DA007BA37}" srcOrd="0" destOrd="0" presId="urn:microsoft.com/office/officeart/2009/3/layout/HorizontalOrganizationChart"/>
    <dgm:cxn modelId="{A1D89ED4-563A-4DA6-8967-2B90BC27378B}" type="presParOf" srcId="{B145CA44-0A98-4B7E-A4AF-A53F16567931}" destId="{39C2D08E-E067-4D08-A706-0EABB8EED00E}" srcOrd="1" destOrd="0" presId="urn:microsoft.com/office/officeart/2009/3/layout/HorizontalOrganizationChart"/>
    <dgm:cxn modelId="{AB8108BA-1415-420A-92A5-AD6169ECF4EE}" type="presParOf" srcId="{6F6F7A84-3B6E-4FA5-930F-F9C12B39480C}" destId="{157C6406-1CD4-4517-9F43-A242846CFBFD}" srcOrd="1" destOrd="0" presId="urn:microsoft.com/office/officeart/2009/3/layout/HorizontalOrganizationChart"/>
    <dgm:cxn modelId="{910BB8F1-E7CB-4550-A265-2BB61EE073B7}" type="presParOf" srcId="{6F6F7A84-3B6E-4FA5-930F-F9C12B39480C}" destId="{3D7D0537-6A47-4D86-A40C-CF61B4204A1F}" srcOrd="2" destOrd="0" presId="urn:microsoft.com/office/officeart/2009/3/layout/HorizontalOrganizationChart"/>
    <dgm:cxn modelId="{0783D90A-3B49-4CA5-9BBD-BA5E19B30F45}" type="presParOf" srcId="{470EC76D-4089-4912-BB18-8E5534372E9E}" destId="{5BBE4E27-BB45-46BD-8977-7D1B0EB52F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E642A-5A7E-4E85-B477-A3818270D508}">
      <dsp:nvSpPr>
        <dsp:cNvPr id="0" name=""/>
        <dsp:cNvSpPr/>
      </dsp:nvSpPr>
      <dsp:spPr>
        <a:xfrm>
          <a:off x="4503996" y="3243535"/>
          <a:ext cx="1321120" cy="2106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0541" y="0"/>
              </a:lnTo>
              <a:lnTo>
                <a:pt x="880541" y="2106139"/>
              </a:lnTo>
              <a:lnTo>
                <a:pt x="1321120" y="2106139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E91370-BF50-456C-886F-793B23127CAD}">
      <dsp:nvSpPr>
        <dsp:cNvPr id="0" name=""/>
        <dsp:cNvSpPr/>
      </dsp:nvSpPr>
      <dsp:spPr>
        <a:xfrm>
          <a:off x="4503996" y="2839075"/>
          <a:ext cx="1321120" cy="404460"/>
        </a:xfrm>
        <a:custGeom>
          <a:avLst/>
          <a:gdLst/>
          <a:ahLst/>
          <a:cxnLst/>
          <a:rect l="0" t="0" r="0" b="0"/>
          <a:pathLst>
            <a:path>
              <a:moveTo>
                <a:pt x="0" y="404460"/>
              </a:moveTo>
              <a:lnTo>
                <a:pt x="880541" y="404460"/>
              </a:lnTo>
              <a:lnTo>
                <a:pt x="880541" y="0"/>
              </a:lnTo>
              <a:lnTo>
                <a:pt x="1321120" y="0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14C31-C54C-432E-96C5-976495E1D0A5}">
      <dsp:nvSpPr>
        <dsp:cNvPr id="0" name=""/>
        <dsp:cNvSpPr/>
      </dsp:nvSpPr>
      <dsp:spPr>
        <a:xfrm>
          <a:off x="4503996" y="672547"/>
          <a:ext cx="1321120" cy="2570988"/>
        </a:xfrm>
        <a:custGeom>
          <a:avLst/>
          <a:gdLst/>
          <a:ahLst/>
          <a:cxnLst/>
          <a:rect l="0" t="0" r="0" b="0"/>
          <a:pathLst>
            <a:path>
              <a:moveTo>
                <a:pt x="0" y="2570988"/>
              </a:moveTo>
              <a:lnTo>
                <a:pt x="880541" y="2570988"/>
              </a:lnTo>
              <a:lnTo>
                <a:pt x="880541" y="0"/>
              </a:lnTo>
              <a:lnTo>
                <a:pt x="1321120" y="0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8E563-DD08-49B1-A2B5-2A61AEA8FF85}">
      <dsp:nvSpPr>
        <dsp:cNvPr id="0" name=""/>
        <dsp:cNvSpPr/>
      </dsp:nvSpPr>
      <dsp:spPr>
        <a:xfrm>
          <a:off x="897153" y="2579298"/>
          <a:ext cx="3606843" cy="1328473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Archev</a:t>
          </a:r>
          <a:r>
            <a:rPr lang="en-US" sz="2800" kern="1200" dirty="0" err="1">
              <a:latin typeface="Calibri" panose="020F0502020204030204" pitchFamily="34" charset="0"/>
              <a:cs typeface="Calibri" panose="020F0502020204030204" pitchFamily="34" charset="0"/>
            </a:rPr>
            <a:t>ê</a:t>
          </a:r>
          <a:r>
            <a:rPr lang="en-US" sz="2800" kern="1200" dirty="0" err="1"/>
            <a:t>que</a:t>
          </a:r>
          <a:endParaRPr lang="en-US" sz="2800" kern="1200" dirty="0"/>
        </a:p>
      </dsp:txBody>
      <dsp:txXfrm>
        <a:off x="897153" y="2579298"/>
        <a:ext cx="3541992" cy="1328473"/>
      </dsp:txXfrm>
    </dsp:sp>
    <dsp:sp modelId="{45271278-05DE-4931-8C73-6C939D589247}">
      <dsp:nvSpPr>
        <dsp:cNvPr id="0" name=""/>
        <dsp:cNvSpPr/>
      </dsp:nvSpPr>
      <dsp:spPr>
        <a:xfrm>
          <a:off x="5825117" y="664"/>
          <a:ext cx="4405789" cy="1343765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Collège</a:t>
          </a:r>
          <a:r>
            <a:rPr lang="en-US" sz="1400" kern="1200" dirty="0"/>
            <a:t> des </a:t>
          </a:r>
          <a:r>
            <a:rPr lang="en-US" sz="1400" kern="1200" dirty="0" err="1"/>
            <a:t>Consulteurs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Chapitre</a:t>
          </a:r>
          <a:r>
            <a:rPr lang="en-US" sz="1400" kern="1200" dirty="0"/>
            <a:t> des </a:t>
          </a:r>
          <a:r>
            <a:rPr lang="en-US" sz="1400" kern="1200" dirty="0" err="1"/>
            <a:t>Chanoines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Conseil</a:t>
          </a:r>
          <a:r>
            <a:rPr lang="en-US" sz="1400" kern="1200" dirty="0"/>
            <a:t>  </a:t>
          </a:r>
          <a:r>
            <a:rPr lang="en-US" sz="1400" kern="1200" dirty="0" err="1"/>
            <a:t>Presbyt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kern="1200" dirty="0" err="1"/>
            <a:t>ral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Conseil</a:t>
          </a:r>
          <a:r>
            <a:rPr lang="en-US" sz="1400" kern="1200" dirty="0"/>
            <a:t> pour affaires </a:t>
          </a:r>
          <a:r>
            <a:rPr lang="en-US" sz="1400" kern="1200" dirty="0" err="1"/>
            <a:t>économiques</a:t>
          </a:r>
          <a:endParaRPr lang="en-US" sz="1400" kern="1200" dirty="0"/>
        </a:p>
      </dsp:txBody>
      <dsp:txXfrm>
        <a:off x="5825117" y="664"/>
        <a:ext cx="4340192" cy="1343765"/>
      </dsp:txXfrm>
    </dsp:sp>
    <dsp:sp modelId="{A40801FE-7326-4CF3-820E-06401ED9856E}">
      <dsp:nvSpPr>
        <dsp:cNvPr id="0" name=""/>
        <dsp:cNvSpPr/>
      </dsp:nvSpPr>
      <dsp:spPr>
        <a:xfrm>
          <a:off x="5825117" y="1895153"/>
          <a:ext cx="4405789" cy="1887843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algn="ctr">
            <a:spcBef>
              <a:spcPct val="0"/>
            </a:spcBef>
            <a:buNone/>
          </a:pPr>
          <a:r>
            <a:rPr lang="en-US" sz="1400" kern="1200" dirty="0" err="1">
              <a:latin typeface="+mj-lt"/>
            </a:rPr>
            <a:t>Conseil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  <a:cs typeface="Calibri" panose="020F0502020204030204" pitchFamily="34" charset="0"/>
            </a:rPr>
            <a:t>É</a:t>
          </a:r>
          <a:r>
            <a:rPr lang="en-US" sz="1400" kern="1200" dirty="0" err="1">
              <a:latin typeface="+mj-lt"/>
            </a:rPr>
            <a:t>piscopal</a:t>
          </a:r>
          <a:r>
            <a:rPr lang="en-US" sz="1400" kern="1200" dirty="0">
              <a:latin typeface="+mj-lt"/>
            </a:rPr>
            <a:t> (CEM)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err="1">
              <a:latin typeface="+mj-lt"/>
            </a:rPr>
            <a:t>Comit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kern="120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>
              <a:latin typeface="+mj-lt"/>
            </a:rPr>
            <a:t>de </a:t>
          </a:r>
          <a:r>
            <a:rPr lang="en-US" sz="1400" kern="1200" dirty="0" err="1">
              <a:latin typeface="+mj-lt"/>
            </a:rPr>
            <a:t>Gestion</a:t>
          </a:r>
          <a:endParaRPr lang="en-US" sz="1400" kern="1200" dirty="0">
            <a:latin typeface="+mj-lt"/>
          </a:endParaRPr>
        </a:p>
        <a:p>
          <a:pPr algn="ctr">
            <a:spcBef>
              <a:spcPct val="0"/>
            </a:spcBef>
            <a:buNone/>
          </a:pPr>
          <a:r>
            <a:rPr lang="en-US" sz="1400" kern="1200" dirty="0">
              <a:latin typeface="+mj-lt"/>
            </a:rPr>
            <a:t>Table des Doyens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+mj-lt"/>
            </a:rPr>
            <a:t>Conseil</a:t>
          </a:r>
          <a:r>
            <a:rPr lang="en-US" sz="1400" kern="1200" dirty="0">
              <a:latin typeface="+mj-lt"/>
            </a:rPr>
            <a:t> Pastoral </a:t>
          </a:r>
          <a:r>
            <a:rPr lang="en-US" sz="1400" kern="1200" dirty="0" err="1">
              <a:latin typeface="+mj-lt"/>
            </a:rPr>
            <a:t>dioc</a:t>
          </a:r>
          <a:r>
            <a:rPr lang="en-US" sz="1400" kern="1200" dirty="0" err="1">
              <a:latin typeface="+mj-lt"/>
              <a:cs typeface="Calibri" panose="020F0502020204030204" pitchFamily="34" charset="0"/>
            </a:rPr>
            <a:t>é</a:t>
          </a:r>
          <a:r>
            <a:rPr lang="en-US" sz="1400" kern="1200" dirty="0" err="1">
              <a:latin typeface="+mj-lt"/>
            </a:rPr>
            <a:t>sain</a:t>
          </a:r>
          <a:endParaRPr lang="en-US" sz="1400" kern="1200" dirty="0"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+mj-lt"/>
            </a:rPr>
            <a:t>Comit</a:t>
          </a:r>
          <a:r>
            <a:rPr lang="en-US" sz="1400" kern="1200" dirty="0" err="1">
              <a:latin typeface="+mj-lt"/>
              <a:cs typeface="Calibri" panose="020F0502020204030204" pitchFamily="34" charset="0"/>
            </a:rPr>
            <a:t>é</a:t>
          </a:r>
          <a:r>
            <a:rPr lang="en-US" sz="1400" kern="1200" dirty="0">
              <a:latin typeface="+mj-lt"/>
            </a:rPr>
            <a:t> de </a:t>
          </a:r>
          <a:r>
            <a:rPr lang="en-US" sz="1400" kern="1200" dirty="0" err="1">
              <a:latin typeface="+mj-lt"/>
            </a:rPr>
            <a:t>planification</a:t>
          </a:r>
          <a:r>
            <a:rPr lang="en-US" sz="1400" kern="1200" dirty="0">
              <a:latin typeface="+mj-lt"/>
            </a:rPr>
            <a:t> des </a:t>
          </a:r>
          <a:r>
            <a:rPr lang="en-US" sz="1400" kern="1200" dirty="0" err="1">
              <a:latin typeface="+mj-lt"/>
            </a:rPr>
            <a:t>ressources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pastorales</a:t>
          </a:r>
          <a:r>
            <a:rPr lang="en-US" sz="1400" kern="1200" dirty="0">
              <a:latin typeface="+mj-lt"/>
            </a:rPr>
            <a:t> (CPRP)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+mj-lt"/>
            </a:rPr>
            <a:t>Comité</a:t>
          </a:r>
          <a:r>
            <a:rPr lang="en-US" sz="1400" kern="1200" dirty="0">
              <a:latin typeface="+mj-lt"/>
            </a:rPr>
            <a:t> de Coordination de </a:t>
          </a:r>
          <a:r>
            <a:rPr lang="en-US" sz="1400" kern="1200" dirty="0" err="1">
              <a:latin typeface="+mj-lt"/>
            </a:rPr>
            <a:t>pastorale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territoriale</a:t>
          </a:r>
          <a:r>
            <a:rPr lang="en-US" sz="1400" kern="1200" dirty="0">
              <a:latin typeface="+mj-lt"/>
            </a:rPr>
            <a:t> (CCPT)</a:t>
          </a:r>
        </a:p>
        <a:p>
          <a:pPr algn="ctr">
            <a:spcBef>
              <a:spcPct val="0"/>
            </a:spcBef>
            <a:buNone/>
          </a:pPr>
          <a:endParaRPr lang="en-US" sz="1400" kern="1200" dirty="0"/>
        </a:p>
      </dsp:txBody>
      <dsp:txXfrm>
        <a:off x="5825117" y="1895153"/>
        <a:ext cx="4313632" cy="1887843"/>
      </dsp:txXfrm>
    </dsp:sp>
    <dsp:sp modelId="{A86C192C-3B6E-48A1-AAFB-677DA007BA37}">
      <dsp:nvSpPr>
        <dsp:cNvPr id="0" name=""/>
        <dsp:cNvSpPr/>
      </dsp:nvSpPr>
      <dsp:spPr>
        <a:xfrm>
          <a:off x="5825117" y="4333720"/>
          <a:ext cx="4405789" cy="2031908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Comité</a:t>
          </a:r>
          <a:r>
            <a:rPr lang="en-US" sz="1400" kern="1200" dirty="0"/>
            <a:t> des </a:t>
          </a:r>
          <a:r>
            <a:rPr lang="en-US" sz="1400" kern="1200" dirty="0" err="1"/>
            <a:t>Ressources</a:t>
          </a:r>
          <a:r>
            <a:rPr lang="en-US" sz="1400" kern="1200" dirty="0"/>
            <a:t> </a:t>
          </a:r>
          <a:r>
            <a:rPr lang="en-US" sz="1400" kern="1200" dirty="0" err="1"/>
            <a:t>Informationnelles</a:t>
          </a:r>
          <a:r>
            <a:rPr lang="en-US" sz="1400" kern="1200" dirty="0"/>
            <a:t> (CRI)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Comit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kern="1200" dirty="0"/>
            <a:t> </a:t>
          </a:r>
          <a:r>
            <a:rPr lang="en-US" sz="1400" kern="1200" dirty="0" err="1"/>
            <a:t>Strat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1400" kern="1200" dirty="0" err="1"/>
            <a:t>gie</a:t>
          </a:r>
          <a:r>
            <a:rPr lang="en-US" sz="1400" kern="1200" dirty="0"/>
            <a:t> </a:t>
          </a:r>
          <a:r>
            <a:rPr lang="en-US" sz="1400" kern="1200" dirty="0" err="1"/>
            <a:t>Immobili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è</a:t>
          </a:r>
          <a:r>
            <a:rPr lang="en-US" sz="1400" kern="1200" dirty="0" err="1"/>
            <a:t>re</a:t>
          </a:r>
          <a:r>
            <a:rPr lang="en-US" sz="1400" kern="1200" dirty="0"/>
            <a:t> (CSI)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Comité</a:t>
          </a:r>
          <a:r>
            <a:rPr lang="en-US" sz="1400" kern="1200" dirty="0"/>
            <a:t> de </a:t>
          </a:r>
          <a:r>
            <a:rPr lang="en-US" sz="1400" kern="1200" dirty="0" err="1"/>
            <a:t>Ressources</a:t>
          </a:r>
          <a:r>
            <a:rPr lang="en-US" sz="1400" kern="1200" dirty="0"/>
            <a:t> </a:t>
          </a:r>
          <a:r>
            <a:rPr lang="en-US" sz="1400" kern="1200" dirty="0" err="1"/>
            <a:t>Humaines</a:t>
          </a:r>
          <a:r>
            <a:rPr lang="en-US" sz="1400" kern="1200" dirty="0"/>
            <a:t>  - curie (RH)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Commission de </a:t>
          </a:r>
          <a:r>
            <a:rPr lang="en-US" sz="1400" kern="1200" dirty="0" err="1"/>
            <a:t>traitement</a:t>
          </a:r>
          <a:r>
            <a:rPr lang="en-US" sz="1400" kern="1200" dirty="0"/>
            <a:t> des </a:t>
          </a:r>
          <a:r>
            <a:rPr lang="en-US" sz="1400" kern="1200" dirty="0" err="1"/>
            <a:t>prêtres</a:t>
          </a:r>
          <a:endParaRPr lang="en-US" sz="1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err="1"/>
            <a:t>Comité</a:t>
          </a:r>
          <a:r>
            <a:rPr lang="en-US" sz="1400" kern="1200" dirty="0"/>
            <a:t> </a:t>
          </a:r>
          <a:r>
            <a:rPr lang="en-US" sz="1400" kern="1200" dirty="0" err="1"/>
            <a:t>Consultatif</a:t>
          </a:r>
          <a:r>
            <a:rPr lang="en-US" sz="1400" kern="1200" dirty="0"/>
            <a:t> pour les </a:t>
          </a:r>
          <a:r>
            <a:rPr lang="en-US" sz="1400" kern="1200" dirty="0" err="1"/>
            <a:t>plaintes</a:t>
          </a:r>
          <a:r>
            <a:rPr lang="en-US" sz="1400" kern="1200" dirty="0"/>
            <a:t>/</a:t>
          </a:r>
          <a:r>
            <a:rPr lang="en-US" sz="1400" kern="1200" dirty="0" err="1"/>
            <a:t>abus</a:t>
          </a:r>
          <a:endParaRPr lang="en-US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Table Inter-</a:t>
          </a:r>
          <a:r>
            <a:rPr lang="en-US" sz="1400" kern="1200" dirty="0" err="1"/>
            <a:t>Pastorale</a:t>
          </a:r>
          <a:endParaRPr lang="en-US" sz="1400" kern="1200" dirty="0"/>
        </a:p>
      </dsp:txBody>
      <dsp:txXfrm>
        <a:off x="5825117" y="4333720"/>
        <a:ext cx="4306599" cy="203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4513" y="120771"/>
            <a:ext cx="10394830" cy="776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192511"/>
              </p:ext>
            </p:extLst>
          </p:nvPr>
        </p:nvGraphicFramePr>
        <p:xfrm>
          <a:off x="431321" y="293299"/>
          <a:ext cx="11568022" cy="636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C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1526876" y="293300"/>
            <a:ext cx="3881886" cy="2389516"/>
          </a:xfrm>
          <a:prstGeom prst="ellipse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Structures de concertation et de </a:t>
            </a:r>
            <a:r>
              <a:rPr lang="en-US" sz="3200" dirty="0" err="1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en-US" sz="3200" dirty="0" err="1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sz="3200" dirty="0" err="1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cisions</a:t>
            </a:r>
            <a:r>
              <a:rPr lang="en-US" sz="32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structurantes</a:t>
            </a:r>
            <a:endParaRPr lang="en-CA" sz="3200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CA" dirty="0"/>
          </a:p>
        </p:txBody>
      </p:sp>
      <p:sp>
        <p:nvSpPr>
          <p:cNvPr id="5" name="Oval 4"/>
          <p:cNvSpPr/>
          <p:nvPr/>
        </p:nvSpPr>
        <p:spPr>
          <a:xfrm>
            <a:off x="1733909" y="4701397"/>
            <a:ext cx="3519578" cy="16821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337758" y="5072333"/>
            <a:ext cx="2432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Archidiocèse de Montréal</a:t>
            </a:r>
            <a:endParaRPr lang="en-CA" sz="3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zational chart (gray, green, widescreen).potx" id="{D5B477CA-68BE-47F3-90FF-98FF1B2ED878}" vid="{3646D35C-221C-4E74-A2FF-319B219E08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CCCEA7-1327-49DD-AC35-4264F7CCB5D7}">
  <ds:schemaRefs>
    <ds:schemaRef ds:uri="http://www.w3.org/XML/1998/namespace"/>
    <ds:schemaRef ds:uri="http://purl.org/dc/elements/1.1/"/>
    <ds:schemaRef ds:uri="http://schemas.microsoft.com/office/2006/metadata/properties"/>
    <ds:schemaRef ds:uri="4873beb7-5857-4685-be1f-d57550cc96cc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Structures de concertation</Template>
  <TotalTime>0</TotalTime>
  <Words>91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2022-03-04T00:41:01Z</dcterms:created>
  <dcterms:modified xsi:type="dcterms:W3CDTF">2022-05-10T20:13:12Z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