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A33616-6C58-403A-899C-3B7D55F71B27}">
      <dgm:prSet phldrT="[Text]"/>
      <dgm:spPr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en-US" b="1" dirty="0"/>
            <a:t>Archev</a:t>
          </a:r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b="1" dirty="0"/>
            <a:t>que</a:t>
          </a:r>
        </a:p>
        <a:p>
          <a:r>
            <a:rPr lang="en-US" b="1" dirty="0"/>
            <a:t>Bureau de l’archev</a:t>
          </a:r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b="1" dirty="0"/>
            <a:t>que</a:t>
          </a: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9BCE7D91-2CF4-4B57-97F9-8514D5547BB2}" type="asst">
      <dgm:prSet/>
      <dgm:spPr/>
      <dgm:t>
        <a:bodyPr/>
        <a:lstStyle/>
        <a:p>
          <a:r>
            <a:rPr lang="fr-CA" b="1" dirty="0"/>
            <a:t>Vicaire G</a:t>
          </a:r>
          <a:r>
            <a:rPr lang="fr-CA" b="1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b="1" dirty="0"/>
            <a:t>n</a:t>
          </a:r>
          <a:r>
            <a:rPr lang="fr-CA" b="1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b="1" dirty="0"/>
            <a:t>ral et </a:t>
          </a:r>
        </a:p>
        <a:p>
          <a:r>
            <a:rPr lang="fr-CA" b="1" dirty="0"/>
            <a:t>Modérateur de la Curie</a:t>
          </a:r>
          <a:endParaRPr lang="en-CA" b="1" dirty="0"/>
        </a:p>
      </dgm:t>
    </dgm:pt>
    <dgm:pt modelId="{49346BEF-8F49-4290-97E6-A705B27A0730}" type="parTrans" cxnId="{77202D86-3DD0-4744-BED1-DB6721EED20E}">
      <dgm:prSet/>
      <dgm:spPr/>
      <dgm:t>
        <a:bodyPr/>
        <a:lstStyle/>
        <a:p>
          <a:endParaRPr lang="en-CA"/>
        </a:p>
      </dgm:t>
    </dgm:pt>
    <dgm:pt modelId="{86E8408A-E9AD-4834-ABCA-EE4F4A6AFEFB}" type="sibTrans" cxnId="{77202D86-3DD0-4744-BED1-DB6721EED20E}">
      <dgm:prSet/>
      <dgm:spPr/>
      <dgm:t>
        <a:bodyPr/>
        <a:lstStyle/>
        <a:p>
          <a:endParaRPr lang="en-CA"/>
        </a:p>
      </dgm:t>
    </dgm:pt>
    <dgm:pt modelId="{A29DEF84-3460-4A94-BDBB-0EA355F0BAC3}">
      <dgm:prSet/>
      <dgm:spPr/>
      <dgm:t>
        <a:bodyPr/>
        <a:lstStyle/>
        <a:p>
          <a:r>
            <a:rPr lang="fr-CA" b="1" dirty="0"/>
            <a:t>Offices et Services -  Administration</a:t>
          </a:r>
          <a:endParaRPr lang="en-CA" b="1" dirty="0"/>
        </a:p>
      </dgm:t>
    </dgm:pt>
    <dgm:pt modelId="{CF68CE8A-B07F-4926-83B7-CE6718A261F7}" type="parTrans" cxnId="{4F72B88A-CD00-4225-8174-E65B5EF6197E}">
      <dgm:prSet/>
      <dgm:spPr/>
      <dgm:t>
        <a:bodyPr/>
        <a:lstStyle/>
        <a:p>
          <a:endParaRPr lang="en-CA"/>
        </a:p>
      </dgm:t>
    </dgm:pt>
    <dgm:pt modelId="{68CB8258-6348-49AB-B320-BBB461EC04F5}" type="sibTrans" cxnId="{4F72B88A-CD00-4225-8174-E65B5EF6197E}">
      <dgm:prSet/>
      <dgm:spPr/>
      <dgm:t>
        <a:bodyPr/>
        <a:lstStyle/>
        <a:p>
          <a:endParaRPr lang="en-CA"/>
        </a:p>
      </dgm:t>
    </dgm:pt>
    <dgm:pt modelId="{6BC530D8-4EB4-4682-B796-56A8056C1477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Chancellerie et Archives</a:t>
          </a:r>
          <a:endParaRPr lang="en-CA" b="1" dirty="0"/>
        </a:p>
      </dgm:t>
    </dgm:pt>
    <dgm:pt modelId="{AAFE2E55-2EE5-42D9-BEE6-147F4F213B15}" type="parTrans" cxnId="{ED548AC3-1986-40DF-9D3E-47ED340C699F}">
      <dgm:prSet/>
      <dgm:spPr/>
      <dgm:t>
        <a:bodyPr/>
        <a:lstStyle/>
        <a:p>
          <a:endParaRPr lang="en-CA"/>
        </a:p>
      </dgm:t>
    </dgm:pt>
    <dgm:pt modelId="{1424521A-D7B2-4E30-9ABE-C0903C4D923A}" type="sibTrans" cxnId="{ED548AC3-1986-40DF-9D3E-47ED340C699F}">
      <dgm:prSet/>
      <dgm:spPr/>
      <dgm:t>
        <a:bodyPr/>
        <a:lstStyle/>
        <a:p>
          <a:endParaRPr lang="en-CA"/>
        </a:p>
      </dgm:t>
    </dgm:pt>
    <dgm:pt modelId="{7C130C25-029F-44C9-BC4D-0CE5C12C1588}">
      <dgm:prSet/>
      <dgm:spPr>
        <a:solidFill>
          <a:srgbClr val="FFC000"/>
        </a:solidFill>
      </dgm:spPr>
      <dgm:t>
        <a:bodyPr/>
        <a:lstStyle/>
        <a:p>
          <a:r>
            <a:rPr lang="fr-CA" b="1" dirty="0"/>
            <a:t>Tribunal – </a:t>
          </a:r>
        </a:p>
        <a:p>
          <a:r>
            <a:rPr lang="fr-CA" b="1" dirty="0"/>
            <a:t>Vicaire judiciaire</a:t>
          </a:r>
          <a:endParaRPr lang="en-CA" b="1" dirty="0"/>
        </a:p>
      </dgm:t>
    </dgm:pt>
    <dgm:pt modelId="{83E07824-9A6C-4BAE-92ED-DCED7D8334D7}" type="parTrans" cxnId="{709041A5-4ED1-4CE6-90DA-666C14D73C93}">
      <dgm:prSet/>
      <dgm:spPr/>
      <dgm:t>
        <a:bodyPr/>
        <a:lstStyle/>
        <a:p>
          <a:endParaRPr lang="en-CA"/>
        </a:p>
      </dgm:t>
    </dgm:pt>
    <dgm:pt modelId="{A1E651B1-1499-4CA0-A03A-92BA3170060C}" type="sibTrans" cxnId="{709041A5-4ED1-4CE6-90DA-666C14D73C93}">
      <dgm:prSet/>
      <dgm:spPr/>
      <dgm:t>
        <a:bodyPr/>
        <a:lstStyle/>
        <a:p>
          <a:endParaRPr lang="en-CA"/>
        </a:p>
      </dgm:t>
    </dgm:pt>
    <dgm:pt modelId="{0C8E00D4-A83D-4FFD-877B-70B9FACA5203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Économat</a:t>
          </a:r>
          <a:endParaRPr lang="en-CA" b="1" dirty="0"/>
        </a:p>
      </dgm:t>
    </dgm:pt>
    <dgm:pt modelId="{4F99425E-C135-44BB-A0FA-A78211055E89}" type="parTrans" cxnId="{2453788A-CBD6-4365-9461-10C566780B59}">
      <dgm:prSet/>
      <dgm:spPr/>
      <dgm:t>
        <a:bodyPr/>
        <a:lstStyle/>
        <a:p>
          <a:endParaRPr lang="en-CA"/>
        </a:p>
      </dgm:t>
    </dgm:pt>
    <dgm:pt modelId="{DF88E714-619C-4FED-BA0E-7A51331AE922}" type="sibTrans" cxnId="{2453788A-CBD6-4365-9461-10C566780B59}">
      <dgm:prSet/>
      <dgm:spPr/>
      <dgm:t>
        <a:bodyPr/>
        <a:lstStyle/>
        <a:p>
          <a:endParaRPr lang="en-CA"/>
        </a:p>
      </dgm:t>
    </dgm:pt>
    <dgm:pt modelId="{44EE301A-5342-44B9-A4F6-A9AE3E1D95DE}" type="asst">
      <dgm:prSet/>
      <dgm:spPr/>
      <dgm:t>
        <a:bodyPr/>
        <a:lstStyle/>
        <a:p>
          <a:r>
            <a:rPr lang="en-US" b="1" dirty="0"/>
            <a:t>Vicaire G</a:t>
          </a:r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b="1" dirty="0"/>
            <a:t>n</a:t>
          </a:r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ér</a:t>
          </a:r>
          <a:r>
            <a:rPr lang="en-US" b="1" dirty="0"/>
            <a:t>al et Coordonnateur pour la Pastorale</a:t>
          </a:r>
        </a:p>
      </dgm:t>
    </dgm:pt>
    <dgm:pt modelId="{6737E240-E922-4F9B-8303-705347FF9340}" type="sibTrans" cxnId="{10B868B8-BB23-434A-BCE6-1D9BDE23071F}">
      <dgm:prSet/>
      <dgm:spPr/>
      <dgm:t>
        <a:bodyPr/>
        <a:lstStyle/>
        <a:p>
          <a:endParaRPr lang="en-US"/>
        </a:p>
      </dgm:t>
    </dgm:pt>
    <dgm:pt modelId="{03338164-2987-4361-9BEB-F663027DF0F6}" type="parTrans" cxnId="{10B868B8-BB23-434A-BCE6-1D9BDE23071F}">
      <dgm:prSet/>
      <dgm:spPr/>
      <dgm:t>
        <a:bodyPr/>
        <a:lstStyle/>
        <a:p>
          <a:endParaRPr lang="en-US"/>
        </a:p>
      </dgm:t>
    </dgm:pt>
    <dgm:pt modelId="{49070570-5DE8-41A9-B0B2-157F7477C25A}" type="asst">
      <dgm:prSet/>
      <dgm:spPr>
        <a:solidFill>
          <a:srgbClr val="00B0F0"/>
        </a:solidFill>
      </dgm:spPr>
      <dgm:t>
        <a:bodyPr/>
        <a:lstStyle/>
        <a:p>
          <a:r>
            <a:rPr lang="fr-CA" dirty="0"/>
            <a:t>Office du Personnel Pastoral– Vicaire épiscopal</a:t>
          </a:r>
          <a:endParaRPr lang="en-CA" dirty="0"/>
        </a:p>
      </dgm:t>
    </dgm:pt>
    <dgm:pt modelId="{E2D6378B-31CE-4675-B76C-A54D2750AC9F}" type="parTrans" cxnId="{F0172779-029B-4475-81C1-BD5EEF76853A}">
      <dgm:prSet/>
      <dgm:spPr/>
      <dgm:t>
        <a:bodyPr/>
        <a:lstStyle/>
        <a:p>
          <a:endParaRPr lang="en-CA"/>
        </a:p>
      </dgm:t>
    </dgm:pt>
    <dgm:pt modelId="{C474A4B4-49C1-4988-BF8C-2609505B802A}" type="sibTrans" cxnId="{F0172779-029B-4475-81C1-BD5EEF76853A}">
      <dgm:prSet/>
      <dgm:spPr/>
      <dgm:t>
        <a:bodyPr/>
        <a:lstStyle/>
        <a:p>
          <a:endParaRPr lang="en-CA"/>
        </a:p>
      </dgm:t>
    </dgm:pt>
    <dgm:pt modelId="{139B8FAC-0258-4C7C-A44E-C6EA871BB056}" type="asst">
      <dgm:prSet/>
      <dgm:spPr>
        <a:solidFill>
          <a:srgbClr val="00B0F0"/>
        </a:solidFill>
      </dgm:spPr>
      <dgm:t>
        <a:bodyPr/>
        <a:lstStyle/>
        <a:p>
          <a:r>
            <a:rPr lang="fr-CA" dirty="0"/>
            <a:t>Office for English Pastoral Services –</a:t>
          </a:r>
        </a:p>
        <a:p>
          <a:r>
            <a:rPr lang="fr-CA" dirty="0"/>
            <a:t> Episcopal </a:t>
          </a:r>
          <a:r>
            <a:rPr lang="fr-CA" dirty="0" err="1"/>
            <a:t>Vicar</a:t>
          </a:r>
          <a:r>
            <a:rPr lang="fr-CA" dirty="0"/>
            <a:t> for Anglophone </a:t>
          </a:r>
          <a:r>
            <a:rPr lang="fr-CA" dirty="0" err="1"/>
            <a:t>deanery</a:t>
          </a:r>
          <a:endParaRPr lang="en-CA" dirty="0"/>
        </a:p>
      </dgm:t>
    </dgm:pt>
    <dgm:pt modelId="{0B81C11E-C98A-4A25-9D60-1D53F4C98DFD}" type="parTrans" cxnId="{40CEC8AB-4CFB-4C2E-8907-DA1104F6790E}">
      <dgm:prSet/>
      <dgm:spPr/>
      <dgm:t>
        <a:bodyPr/>
        <a:lstStyle/>
        <a:p>
          <a:endParaRPr lang="en-CA"/>
        </a:p>
      </dgm:t>
    </dgm:pt>
    <dgm:pt modelId="{372654C2-0C4B-49A0-9559-AB734CFAE3E8}" type="sibTrans" cxnId="{40CEC8AB-4CFB-4C2E-8907-DA1104F6790E}">
      <dgm:prSet/>
      <dgm:spPr/>
      <dgm:t>
        <a:bodyPr/>
        <a:lstStyle/>
        <a:p>
          <a:endParaRPr lang="en-CA"/>
        </a:p>
      </dgm:t>
    </dgm:pt>
    <dgm:pt modelId="{2A4550A3-E964-4B08-8A40-A19D5E9979AD}" type="asst">
      <dgm:prSet/>
      <dgm:spPr>
        <a:solidFill>
          <a:srgbClr val="00B0F0"/>
        </a:solidFill>
      </dgm:spPr>
      <dgm:t>
        <a:bodyPr/>
        <a:lstStyle/>
        <a:p>
          <a:r>
            <a:rPr lang="fr-CA" dirty="0"/>
            <a:t>Office des Communautés culturelles et rituelles – </a:t>
          </a:r>
        </a:p>
        <a:p>
          <a:r>
            <a:rPr lang="fr-CA" dirty="0"/>
            <a:t>Vicaire épiscopal</a:t>
          </a:r>
          <a:endParaRPr lang="en-CA" dirty="0"/>
        </a:p>
      </dgm:t>
    </dgm:pt>
    <dgm:pt modelId="{5B445C15-C67B-483C-9B40-712A92EB872D}" type="parTrans" cxnId="{A383F5A7-2706-4BD2-99D7-4530FFFBFF4F}">
      <dgm:prSet/>
      <dgm:spPr/>
      <dgm:t>
        <a:bodyPr/>
        <a:lstStyle/>
        <a:p>
          <a:endParaRPr lang="en-CA"/>
        </a:p>
      </dgm:t>
    </dgm:pt>
    <dgm:pt modelId="{D0C69A9B-195C-4D0C-951A-5C5EF84188EE}" type="sibTrans" cxnId="{A383F5A7-2706-4BD2-99D7-4530FFFBFF4F}">
      <dgm:prSet/>
      <dgm:spPr/>
      <dgm:t>
        <a:bodyPr/>
        <a:lstStyle/>
        <a:p>
          <a:endParaRPr lang="en-CA"/>
        </a:p>
      </dgm:t>
    </dgm:pt>
    <dgm:pt modelId="{276BACA4-6B82-4680-AACB-79E07AAD41B8}">
      <dgm:prSet/>
      <dgm:spPr/>
      <dgm:t>
        <a:bodyPr/>
        <a:lstStyle/>
        <a:p>
          <a:r>
            <a:rPr lang="fr-CA" b="1" dirty="0"/>
            <a:t>Offices et Services</a:t>
          </a:r>
        </a:p>
        <a:p>
          <a:r>
            <a:rPr lang="fr-CA" b="1" dirty="0"/>
            <a:t>Pastorale – </a:t>
          </a:r>
        </a:p>
        <a:p>
          <a:r>
            <a:rPr lang="fr-CA" b="1" dirty="0"/>
            <a:t>Vicaires épiscopaux terrains</a:t>
          </a:r>
          <a:endParaRPr lang="en-CA" b="1" dirty="0"/>
        </a:p>
      </dgm:t>
    </dgm:pt>
    <dgm:pt modelId="{585B77D1-FF6A-4A7D-81AF-FB2F12AB3FE2}" type="sibTrans" cxnId="{F0DC3E66-F8E3-447D-8610-E814DAAD5B7B}">
      <dgm:prSet/>
      <dgm:spPr/>
      <dgm:t>
        <a:bodyPr/>
        <a:lstStyle/>
        <a:p>
          <a:endParaRPr lang="en-CA"/>
        </a:p>
      </dgm:t>
    </dgm:pt>
    <dgm:pt modelId="{C4498339-B084-4936-B998-2FFE6706B0C8}" type="parTrans" cxnId="{F0DC3E66-F8E3-447D-8610-E814DAAD5B7B}">
      <dgm:prSet/>
      <dgm:spPr/>
      <dgm:t>
        <a:bodyPr/>
        <a:lstStyle/>
        <a:p>
          <a:endParaRPr lang="en-CA"/>
        </a:p>
      </dgm:t>
    </dgm:pt>
    <dgm:pt modelId="{AA7FABC4-A020-4408-BB96-F2908DF22E1E}">
      <dgm:prSet/>
      <dgm:spPr/>
      <dgm:t>
        <a:bodyPr/>
        <a:lstStyle/>
        <a:p>
          <a:r>
            <a:rPr lang="fr-CA" b="1" dirty="0"/>
            <a:t>Offices et Services – </a:t>
          </a:r>
        </a:p>
        <a:p>
          <a:r>
            <a:rPr lang="fr-CA" b="1" dirty="0"/>
            <a:t>Pastorale d’ensemble</a:t>
          </a:r>
          <a:endParaRPr lang="en-CA" b="1" dirty="0"/>
        </a:p>
      </dgm:t>
    </dgm:pt>
    <dgm:pt modelId="{AF343B15-2050-45F9-961D-A4CB534E7D74}" type="parTrans" cxnId="{B2CA9EC3-D1A7-46F4-AB8D-9F04F5A3F9E8}">
      <dgm:prSet/>
      <dgm:spPr/>
      <dgm:t>
        <a:bodyPr/>
        <a:lstStyle/>
        <a:p>
          <a:endParaRPr lang="en-CA"/>
        </a:p>
      </dgm:t>
    </dgm:pt>
    <dgm:pt modelId="{74349A14-D885-4F53-ABA8-EEF1E4171F52}" type="sibTrans" cxnId="{B2CA9EC3-D1A7-46F4-AB8D-9F04F5A3F9E8}">
      <dgm:prSet/>
      <dgm:spPr/>
      <dgm:t>
        <a:bodyPr/>
        <a:lstStyle/>
        <a:p>
          <a:endParaRPr lang="en-CA"/>
        </a:p>
      </dgm:t>
    </dgm:pt>
    <dgm:pt modelId="{CCAC87E8-18E5-4C57-929F-1200CFFB16CB}" type="asst">
      <dgm:prSet/>
      <dgm:spPr>
        <a:solidFill>
          <a:srgbClr val="00B0F0"/>
        </a:solidFill>
      </dgm:spPr>
      <dgm:t>
        <a:bodyPr/>
        <a:lstStyle/>
        <a:p>
          <a:r>
            <a:rPr lang="fr-CA" dirty="0"/>
            <a:t>Vicaires épiscopaux des doyennés Est et Ouest francophone</a:t>
          </a:r>
          <a:endParaRPr lang="en-CA" dirty="0"/>
        </a:p>
      </dgm:t>
    </dgm:pt>
    <dgm:pt modelId="{F478EFFB-4A57-4215-897A-3BF4413A5D80}" type="parTrans" cxnId="{BC9BE79D-E018-4B3C-8B84-35D9299A8087}">
      <dgm:prSet/>
      <dgm:spPr/>
      <dgm:t>
        <a:bodyPr/>
        <a:lstStyle/>
        <a:p>
          <a:endParaRPr lang="en-CA"/>
        </a:p>
      </dgm:t>
    </dgm:pt>
    <dgm:pt modelId="{715391E8-B197-453E-942A-523C24ED3BA0}" type="sibTrans" cxnId="{BC9BE79D-E018-4B3C-8B84-35D9299A8087}">
      <dgm:prSet/>
      <dgm:spPr/>
      <dgm:t>
        <a:bodyPr/>
        <a:lstStyle/>
        <a:p>
          <a:endParaRPr lang="en-CA"/>
        </a:p>
      </dgm:t>
    </dgm:pt>
    <dgm:pt modelId="{2A9F8048-8360-46B1-8E4C-1F4EE82BF077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Office d'éducation à la Foi</a:t>
          </a:r>
          <a:endParaRPr lang="en-CA" dirty="0"/>
        </a:p>
      </dgm:t>
    </dgm:pt>
    <dgm:pt modelId="{DE50A2DE-910D-40C4-B5E8-0C39248970E0}" type="parTrans" cxnId="{DB1C6DCF-2ACC-4D67-B7D8-1B27C0E05CA0}">
      <dgm:prSet/>
      <dgm:spPr/>
      <dgm:t>
        <a:bodyPr/>
        <a:lstStyle/>
        <a:p>
          <a:endParaRPr lang="en-CA"/>
        </a:p>
      </dgm:t>
    </dgm:pt>
    <dgm:pt modelId="{1AA6FAFE-1321-488D-9D8B-EA7BCF8E3BC7}" type="sibTrans" cxnId="{DB1C6DCF-2ACC-4D67-B7D8-1B27C0E05CA0}">
      <dgm:prSet/>
      <dgm:spPr/>
      <dgm:t>
        <a:bodyPr/>
        <a:lstStyle/>
        <a:p>
          <a:endParaRPr lang="en-CA"/>
        </a:p>
      </dgm:t>
    </dgm:pt>
    <dgm:pt modelId="{847F4EF9-2E75-4DE5-A1CB-42B895D188DB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Service  de la Pastorale Liturgique et Biblique</a:t>
          </a:r>
          <a:endParaRPr lang="en-CA" dirty="0"/>
        </a:p>
      </dgm:t>
    </dgm:pt>
    <dgm:pt modelId="{3967BEB1-8487-491D-BE62-458B2FD036DE}" type="parTrans" cxnId="{33CBAA82-46D1-4E70-91F7-D203538E3A6C}">
      <dgm:prSet/>
      <dgm:spPr/>
      <dgm:t>
        <a:bodyPr/>
        <a:lstStyle/>
        <a:p>
          <a:endParaRPr lang="en-CA"/>
        </a:p>
      </dgm:t>
    </dgm:pt>
    <dgm:pt modelId="{94FB1247-AE17-4134-8252-F7E9DC8EDFFC}" type="sibTrans" cxnId="{33CBAA82-46D1-4E70-91F7-D203538E3A6C}">
      <dgm:prSet/>
      <dgm:spPr/>
      <dgm:t>
        <a:bodyPr/>
        <a:lstStyle/>
        <a:p>
          <a:endParaRPr lang="en-CA"/>
        </a:p>
      </dgm:t>
    </dgm:pt>
    <dgm:pt modelId="{87BE896A-772B-46E7-8ADE-6CEC5FC1FC39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Service de la Pastorale des vocations sacerdotales</a:t>
          </a:r>
          <a:endParaRPr lang="en-CA" dirty="0"/>
        </a:p>
      </dgm:t>
    </dgm:pt>
    <dgm:pt modelId="{B396EFC7-51B2-4109-A32C-CA2CBAB79A22}" type="parTrans" cxnId="{24045513-5ACC-4BFB-BC06-E97E71234DA4}">
      <dgm:prSet/>
      <dgm:spPr/>
      <dgm:t>
        <a:bodyPr/>
        <a:lstStyle/>
        <a:p>
          <a:endParaRPr lang="en-CA"/>
        </a:p>
      </dgm:t>
    </dgm:pt>
    <dgm:pt modelId="{091DD39D-2CB4-4B5A-86DB-9630DADAA2AC}" type="sibTrans" cxnId="{24045513-5ACC-4BFB-BC06-E97E71234DA4}">
      <dgm:prSet/>
      <dgm:spPr/>
      <dgm:t>
        <a:bodyPr/>
        <a:lstStyle/>
        <a:p>
          <a:endParaRPr lang="en-CA"/>
        </a:p>
      </dgm:t>
    </dgm:pt>
    <dgm:pt modelId="{84557DC5-96B1-4B7C-B870-3FEA4F130FB2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Centre diocésain pour le Mariage, la Vie et  la Famille</a:t>
          </a:r>
          <a:endParaRPr lang="en-CA" dirty="0"/>
        </a:p>
      </dgm:t>
    </dgm:pt>
    <dgm:pt modelId="{1E0E08E7-A38B-4712-824F-70D8D6327CC4}" type="parTrans" cxnId="{43830F26-BE7B-431B-9169-8272BC6F02CE}">
      <dgm:prSet/>
      <dgm:spPr/>
      <dgm:t>
        <a:bodyPr/>
        <a:lstStyle/>
        <a:p>
          <a:endParaRPr lang="en-CA"/>
        </a:p>
      </dgm:t>
    </dgm:pt>
    <dgm:pt modelId="{83131558-F025-446B-BCC1-F9EC6077EDAF}" type="sibTrans" cxnId="{43830F26-BE7B-431B-9169-8272BC6F02CE}">
      <dgm:prSet/>
      <dgm:spPr/>
      <dgm:t>
        <a:bodyPr/>
        <a:lstStyle/>
        <a:p>
          <a:endParaRPr lang="en-CA"/>
        </a:p>
      </dgm:t>
    </dgm:pt>
    <dgm:pt modelId="{B2A8D41B-B389-4453-A9B7-A55F06BA5CA5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Office pour la Vie consacrée</a:t>
          </a:r>
          <a:endParaRPr lang="en-CA" dirty="0"/>
        </a:p>
      </dgm:t>
    </dgm:pt>
    <dgm:pt modelId="{B24BB5A4-B517-4BEC-850D-B65179BE62DE}" type="parTrans" cxnId="{4F88EB7E-2990-4679-8ED7-4D4BCCD25BBD}">
      <dgm:prSet/>
      <dgm:spPr/>
      <dgm:t>
        <a:bodyPr/>
        <a:lstStyle/>
        <a:p>
          <a:endParaRPr lang="en-CA"/>
        </a:p>
      </dgm:t>
    </dgm:pt>
    <dgm:pt modelId="{BEAA04EB-2BE7-4764-A11F-49B0111A63FB}" type="sibTrans" cxnId="{4F88EB7E-2990-4679-8ED7-4D4BCCD25BBD}">
      <dgm:prSet/>
      <dgm:spPr/>
      <dgm:t>
        <a:bodyPr/>
        <a:lstStyle/>
        <a:p>
          <a:endParaRPr lang="en-CA"/>
        </a:p>
      </dgm:t>
    </dgm:pt>
    <dgm:pt modelId="{B822741A-35B6-48A6-B5FF-C4099EEA38A7}">
      <dgm:prSet/>
      <dgm:spPr>
        <a:solidFill>
          <a:srgbClr val="FF0000"/>
        </a:solidFill>
      </dgm:spPr>
      <dgm:t>
        <a:bodyPr/>
        <a:lstStyle/>
        <a:p>
          <a:r>
            <a:rPr lang="fr-CA" dirty="0"/>
            <a:t>Office pour  la</a:t>
          </a:r>
        </a:p>
        <a:p>
          <a:r>
            <a:rPr lang="fr-CA" dirty="0"/>
            <a:t>Pastorale Jeunesse</a:t>
          </a:r>
          <a:endParaRPr lang="en-CA" dirty="0"/>
        </a:p>
      </dgm:t>
    </dgm:pt>
    <dgm:pt modelId="{F760D780-3D4C-4FE3-8984-36A8AEC7CD83}" type="parTrans" cxnId="{A8FA760B-6D17-4D92-87CE-D3A75FF07C65}">
      <dgm:prSet/>
      <dgm:spPr/>
      <dgm:t>
        <a:bodyPr/>
        <a:lstStyle/>
        <a:p>
          <a:endParaRPr lang="en-CA"/>
        </a:p>
      </dgm:t>
    </dgm:pt>
    <dgm:pt modelId="{32D97211-722E-4BE7-9306-7DBC806529FF}" type="sibTrans" cxnId="{A8FA760B-6D17-4D92-87CE-D3A75FF07C65}">
      <dgm:prSet/>
      <dgm:spPr/>
      <dgm:t>
        <a:bodyPr/>
        <a:lstStyle/>
        <a:p>
          <a:endParaRPr lang="en-CA"/>
        </a:p>
      </dgm:t>
    </dgm:pt>
    <dgm:pt modelId="{6C48EAA4-9CC7-470C-A13D-E39D3CCDB363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fr-CA" dirty="0"/>
            <a:t>Service d’Accompagnement spirituel des personnes malades ou âgées à domicile</a:t>
          </a:r>
          <a:endParaRPr lang="en-CA" dirty="0"/>
        </a:p>
      </dgm:t>
    </dgm:pt>
    <dgm:pt modelId="{A9AB3D96-5387-402E-A7FE-0A87F6639D07}" type="parTrans" cxnId="{3B3EE14A-6740-4436-94A7-926832FC1852}">
      <dgm:prSet/>
      <dgm:spPr/>
      <dgm:t>
        <a:bodyPr/>
        <a:lstStyle/>
        <a:p>
          <a:endParaRPr lang="en-CA"/>
        </a:p>
      </dgm:t>
    </dgm:pt>
    <dgm:pt modelId="{42EDAC01-69EA-4FC8-9857-E917EF112544}" type="sibTrans" cxnId="{3B3EE14A-6740-4436-94A7-926832FC1852}">
      <dgm:prSet/>
      <dgm:spPr/>
      <dgm:t>
        <a:bodyPr/>
        <a:lstStyle/>
        <a:p>
          <a:endParaRPr lang="en-CA"/>
        </a:p>
      </dgm:t>
    </dgm:pt>
    <dgm:pt modelId="{7D3A7DEA-A5F3-43C0-99BC-D1F5D134D9E5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fr-CA" dirty="0"/>
            <a:t>Office de la </a:t>
          </a:r>
        </a:p>
        <a:p>
          <a:r>
            <a:rPr lang="fr-CA" dirty="0"/>
            <a:t>Pastorale Sociale</a:t>
          </a:r>
          <a:endParaRPr lang="en-CA" dirty="0"/>
        </a:p>
      </dgm:t>
    </dgm:pt>
    <dgm:pt modelId="{84D4A78C-AD48-4C93-9A56-3B6940D331D6}" type="parTrans" cxnId="{6F36BBB0-DC39-4F71-BC4C-7E327774DFD4}">
      <dgm:prSet/>
      <dgm:spPr/>
      <dgm:t>
        <a:bodyPr/>
        <a:lstStyle/>
        <a:p>
          <a:endParaRPr lang="en-CA"/>
        </a:p>
      </dgm:t>
    </dgm:pt>
    <dgm:pt modelId="{C0DF1BF9-521A-4E1B-A626-6D8D277B91C5}" type="sibTrans" cxnId="{6F36BBB0-DC39-4F71-BC4C-7E327774DFD4}">
      <dgm:prSet/>
      <dgm:spPr/>
      <dgm:t>
        <a:bodyPr/>
        <a:lstStyle/>
        <a:p>
          <a:endParaRPr lang="en-CA"/>
        </a:p>
      </dgm:t>
    </dgm:pt>
    <dgm:pt modelId="{0FE1D383-465F-4FE6-901C-8EBB00A1D6EA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fr-CA" dirty="0"/>
            <a:t>Office d’Animation Missionnaire</a:t>
          </a:r>
          <a:endParaRPr lang="en-CA" dirty="0"/>
        </a:p>
      </dgm:t>
    </dgm:pt>
    <dgm:pt modelId="{9CCA47F2-73E1-4098-AB79-1858FE6B1595}" type="parTrans" cxnId="{1B655823-3A26-44C7-9AF0-9C03D0C2DCFC}">
      <dgm:prSet/>
      <dgm:spPr/>
      <dgm:t>
        <a:bodyPr/>
        <a:lstStyle/>
        <a:p>
          <a:endParaRPr lang="en-CA"/>
        </a:p>
      </dgm:t>
    </dgm:pt>
    <dgm:pt modelId="{5C4B557B-EC5D-4A6D-BFA1-7732AC42CF87}" type="sibTrans" cxnId="{1B655823-3A26-44C7-9AF0-9C03D0C2DCFC}">
      <dgm:prSet/>
      <dgm:spPr/>
      <dgm:t>
        <a:bodyPr/>
        <a:lstStyle/>
        <a:p>
          <a:endParaRPr lang="en-CA"/>
        </a:p>
      </dgm:t>
    </dgm:pt>
    <dgm:pt modelId="{29B54F66-AD32-497F-BC42-8D1DCE66D1AC}" type="asst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Comptabilité</a:t>
          </a:r>
          <a:endParaRPr lang="en-CA" b="1" dirty="0"/>
        </a:p>
      </dgm:t>
    </dgm:pt>
    <dgm:pt modelId="{E9426660-84F4-448E-8875-79462156CE76}" type="parTrans" cxnId="{E55867EB-F1F8-446B-B11D-501228584066}">
      <dgm:prSet/>
      <dgm:spPr/>
      <dgm:t>
        <a:bodyPr/>
        <a:lstStyle/>
        <a:p>
          <a:endParaRPr lang="en-CA"/>
        </a:p>
      </dgm:t>
    </dgm:pt>
    <dgm:pt modelId="{CED0EE83-C424-41C4-A4C9-DC1ECA9FDA2F}" type="sibTrans" cxnId="{E55867EB-F1F8-446B-B11D-501228584066}">
      <dgm:prSet/>
      <dgm:spPr/>
      <dgm:t>
        <a:bodyPr/>
        <a:lstStyle/>
        <a:p>
          <a:endParaRPr lang="en-CA"/>
        </a:p>
      </dgm:t>
    </dgm:pt>
    <dgm:pt modelId="{9B773C4D-3BA3-426E-BF0A-7E4B74DB58E5}" type="asst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Service aux fabriques</a:t>
          </a:r>
          <a:endParaRPr lang="en-CA" b="1" dirty="0"/>
        </a:p>
      </dgm:t>
    </dgm:pt>
    <dgm:pt modelId="{D5365F12-33E0-4B85-A8BD-486F18E03F7D}" type="parTrans" cxnId="{003B2EA9-E4A9-4AAB-8C95-D5B394FEF824}">
      <dgm:prSet/>
      <dgm:spPr/>
      <dgm:t>
        <a:bodyPr/>
        <a:lstStyle/>
        <a:p>
          <a:endParaRPr lang="en-CA"/>
        </a:p>
      </dgm:t>
    </dgm:pt>
    <dgm:pt modelId="{D21E449D-8E9C-483B-A27F-C1C0C3AE239A}" type="sibTrans" cxnId="{003B2EA9-E4A9-4AAB-8C95-D5B394FEF824}">
      <dgm:prSet/>
      <dgm:spPr/>
      <dgm:t>
        <a:bodyPr/>
        <a:lstStyle/>
        <a:p>
          <a:endParaRPr lang="en-CA"/>
        </a:p>
      </dgm:t>
    </dgm:pt>
    <dgm:pt modelId="{CF1149D3-5B04-4BAA-8DF6-ADD2A34EDB60}" type="asst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Immobilier</a:t>
          </a:r>
          <a:endParaRPr lang="en-CA" b="1" dirty="0"/>
        </a:p>
      </dgm:t>
    </dgm:pt>
    <dgm:pt modelId="{F78035AE-3E6C-4985-A33B-CF8EB59E2520}" type="parTrans" cxnId="{54377687-39EB-47BF-8009-7A5F0F50F302}">
      <dgm:prSet/>
      <dgm:spPr/>
      <dgm:t>
        <a:bodyPr/>
        <a:lstStyle/>
        <a:p>
          <a:endParaRPr lang="en-CA"/>
        </a:p>
      </dgm:t>
    </dgm:pt>
    <dgm:pt modelId="{2449780E-D0A5-4397-A6A1-54809D707CDD}" type="sibTrans" cxnId="{54377687-39EB-47BF-8009-7A5F0F50F302}">
      <dgm:prSet/>
      <dgm:spPr/>
      <dgm:t>
        <a:bodyPr/>
        <a:lstStyle/>
        <a:p>
          <a:endParaRPr lang="en-CA"/>
        </a:p>
      </dgm:t>
    </dgm:pt>
    <dgm:pt modelId="{2AA57DFF-60ED-4051-A3BE-903C09EFB222}" type="asst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Philanthropie</a:t>
          </a:r>
          <a:endParaRPr lang="en-CA" b="1" dirty="0"/>
        </a:p>
      </dgm:t>
    </dgm:pt>
    <dgm:pt modelId="{2EA5C253-9BB2-4AB4-B6BB-C6B11F8968A5}" type="parTrans" cxnId="{083C41AE-BA0B-4B46-A7AB-310F50D4E04D}">
      <dgm:prSet/>
      <dgm:spPr/>
      <dgm:t>
        <a:bodyPr/>
        <a:lstStyle/>
        <a:p>
          <a:endParaRPr lang="en-CA"/>
        </a:p>
      </dgm:t>
    </dgm:pt>
    <dgm:pt modelId="{2C99028E-7C8B-43AF-A4EE-194FBE662370}" type="sibTrans" cxnId="{083C41AE-BA0B-4B46-A7AB-310F50D4E04D}">
      <dgm:prSet/>
      <dgm:spPr/>
      <dgm:t>
        <a:bodyPr/>
        <a:lstStyle/>
        <a:p>
          <a:endParaRPr lang="en-CA"/>
        </a:p>
      </dgm:t>
    </dgm:pt>
    <dgm:pt modelId="{733DB920-73EA-4B7B-9E2D-6B46AC33ADE4}" type="asst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Gérance 2000</a:t>
          </a:r>
          <a:endParaRPr lang="en-CA" b="1" dirty="0"/>
        </a:p>
      </dgm:t>
    </dgm:pt>
    <dgm:pt modelId="{BC867ECE-52C3-4C83-BA65-AD15CA214386}" type="parTrans" cxnId="{E817ABFC-F1AE-405A-BC56-42E87BB25FDB}">
      <dgm:prSet/>
      <dgm:spPr/>
      <dgm:t>
        <a:bodyPr/>
        <a:lstStyle/>
        <a:p>
          <a:endParaRPr lang="en-CA"/>
        </a:p>
      </dgm:t>
    </dgm:pt>
    <dgm:pt modelId="{695034DF-3AD1-430D-8754-19B80800B170}" type="sibTrans" cxnId="{E817ABFC-F1AE-405A-BC56-42E87BB25FDB}">
      <dgm:prSet/>
      <dgm:spPr/>
      <dgm:t>
        <a:bodyPr/>
        <a:lstStyle/>
        <a:p>
          <a:endParaRPr lang="en-CA"/>
        </a:p>
      </dgm:t>
    </dgm:pt>
    <dgm:pt modelId="{D77A6179-7E83-477E-8209-01289CD63B61}" type="asst">
      <dgm:prSet/>
      <dgm:spPr>
        <a:solidFill>
          <a:srgbClr val="00B0F0"/>
        </a:solidFill>
      </dgm:spPr>
      <dgm:t>
        <a:bodyPr/>
        <a:lstStyle/>
        <a:p>
          <a:r>
            <a:rPr lang="fr-CA" dirty="0"/>
            <a:t>Pastorale Responsable</a:t>
          </a:r>
          <a:endParaRPr lang="en-CA" dirty="0"/>
        </a:p>
      </dgm:t>
    </dgm:pt>
    <dgm:pt modelId="{14A982FB-3CA3-4F11-AEEF-8ED3682B1C6D}" type="parTrans" cxnId="{7BDD34F8-BA35-41E5-AFB1-1179A669E591}">
      <dgm:prSet/>
      <dgm:spPr/>
      <dgm:t>
        <a:bodyPr/>
        <a:lstStyle/>
        <a:p>
          <a:endParaRPr lang="en-CA"/>
        </a:p>
      </dgm:t>
    </dgm:pt>
    <dgm:pt modelId="{2DC637F2-C639-4A2D-9A57-76EEB1C8A656}" type="sibTrans" cxnId="{7BDD34F8-BA35-41E5-AFB1-1179A669E591}">
      <dgm:prSet/>
      <dgm:spPr/>
      <dgm:t>
        <a:bodyPr/>
        <a:lstStyle/>
        <a:p>
          <a:endParaRPr lang="en-CA"/>
        </a:p>
      </dgm:t>
    </dgm:pt>
    <dgm:pt modelId="{58D51C08-2BE5-4EF9-BB17-B885B345827A}">
      <dgm:prSet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fr-CA" b="1" dirty="0"/>
            <a:t>Ressources Humaines</a:t>
          </a:r>
          <a:endParaRPr lang="en-CA" b="1" dirty="0"/>
        </a:p>
      </dgm:t>
    </dgm:pt>
    <dgm:pt modelId="{3B2CB317-BD74-49F2-A12E-C9339FB5F038}" type="parTrans" cxnId="{40DBC4D6-3522-4CB0-8452-32D694B76D2F}">
      <dgm:prSet/>
      <dgm:spPr/>
      <dgm:t>
        <a:bodyPr/>
        <a:lstStyle/>
        <a:p>
          <a:endParaRPr lang="en-CA"/>
        </a:p>
      </dgm:t>
    </dgm:pt>
    <dgm:pt modelId="{94E6409B-F22F-4926-B980-200D6F401EA6}" type="sibTrans" cxnId="{40DBC4D6-3522-4CB0-8452-32D694B76D2F}">
      <dgm:prSet/>
      <dgm:spPr/>
      <dgm:t>
        <a:bodyPr/>
        <a:lstStyle/>
        <a:p>
          <a:endParaRPr lang="en-CA"/>
        </a:p>
      </dgm:t>
    </dgm:pt>
    <dgm:pt modelId="{35AF19CE-BD45-4694-B769-C70068A6DC1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Communications et </a:t>
          </a:r>
        </a:p>
        <a:p>
          <a:r>
            <a:rPr lang="fr-CA" b="1" dirty="0"/>
            <a:t>Bureau de presse</a:t>
          </a:r>
          <a:endParaRPr lang="en-CA" b="1" dirty="0"/>
        </a:p>
      </dgm:t>
    </dgm:pt>
    <dgm:pt modelId="{0D165D21-857B-44F8-A88C-AF6154B7783A}" type="parTrans" cxnId="{DDBFB2C6-9DB3-4147-9C69-F0814041E1AB}">
      <dgm:prSet/>
      <dgm:spPr/>
      <dgm:t>
        <a:bodyPr/>
        <a:lstStyle/>
        <a:p>
          <a:endParaRPr lang="en-CA"/>
        </a:p>
      </dgm:t>
    </dgm:pt>
    <dgm:pt modelId="{FDC36700-33CF-4EEC-BB56-1680A83417B8}" type="sibTrans" cxnId="{DDBFB2C6-9DB3-4147-9C69-F0814041E1AB}">
      <dgm:prSet/>
      <dgm:spPr/>
      <dgm:t>
        <a:bodyPr/>
        <a:lstStyle/>
        <a:p>
          <a:endParaRPr lang="en-CA"/>
        </a:p>
      </dgm:t>
    </dgm:pt>
    <dgm:pt modelId="{4181DD24-9C20-4C9A-9433-F7C8EE24970D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Technologie Informatique</a:t>
          </a:r>
          <a:endParaRPr lang="en-CA" b="1" dirty="0"/>
        </a:p>
      </dgm:t>
    </dgm:pt>
    <dgm:pt modelId="{1928E383-2F88-4D67-886F-82D6A5D99C71}" type="parTrans" cxnId="{CCFD5111-E9F3-4A74-8259-180B1B643762}">
      <dgm:prSet/>
      <dgm:spPr/>
      <dgm:t>
        <a:bodyPr/>
        <a:lstStyle/>
        <a:p>
          <a:endParaRPr lang="en-CA"/>
        </a:p>
      </dgm:t>
    </dgm:pt>
    <dgm:pt modelId="{EAF2C609-3191-466F-A15B-3F06D45E78E9}" type="sibTrans" cxnId="{CCFD5111-E9F3-4A74-8259-180B1B643762}">
      <dgm:prSet/>
      <dgm:spPr/>
      <dgm:t>
        <a:bodyPr/>
        <a:lstStyle/>
        <a:p>
          <a:endParaRPr lang="en-CA"/>
        </a:p>
      </dgm:t>
    </dgm:pt>
    <dgm:pt modelId="{FB8069E3-59AF-462B-9E1E-42A2F668E724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fr-CA" dirty="0"/>
            <a:t>Service à l’</a:t>
          </a:r>
          <a:r>
            <a:rPr lang="fr-CA" dirty="0" err="1"/>
            <a:t>Ecum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dirty="0" err="1"/>
            <a:t>nisme</a:t>
          </a:r>
          <a:r>
            <a:rPr lang="fr-CA" dirty="0"/>
            <a:t> et au dialogue inter-religieux</a:t>
          </a:r>
          <a:endParaRPr lang="en-CA" dirty="0"/>
        </a:p>
      </dgm:t>
    </dgm:pt>
    <dgm:pt modelId="{1879431D-806E-4C21-BB64-01B16B40E5C0}" type="parTrans" cxnId="{69847206-D813-4D8E-8E16-15A3C8AB75B1}">
      <dgm:prSet/>
      <dgm:spPr/>
      <dgm:t>
        <a:bodyPr/>
        <a:lstStyle/>
        <a:p>
          <a:endParaRPr lang="en-CA"/>
        </a:p>
      </dgm:t>
    </dgm:pt>
    <dgm:pt modelId="{32B620A9-F0D6-42DB-9BDF-04C98FFC2B34}" type="sibTrans" cxnId="{69847206-D813-4D8E-8E16-15A3C8AB75B1}">
      <dgm:prSet/>
      <dgm:spPr/>
      <dgm:t>
        <a:bodyPr/>
        <a:lstStyle/>
        <a:p>
          <a:endParaRPr lang="en-CA"/>
        </a:p>
      </dgm:t>
    </dgm:pt>
    <dgm:pt modelId="{32283992-4BBE-43DE-A017-78F187912DA5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CA" b="1" dirty="0"/>
            <a:t>Coordination g</a:t>
          </a:r>
          <a:r>
            <a:rPr lang="fr-CA" b="1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b="1" dirty="0"/>
            <a:t>n</a:t>
          </a:r>
          <a:r>
            <a:rPr lang="fr-CA" b="1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b="1" dirty="0"/>
            <a:t>rale</a:t>
          </a:r>
          <a:endParaRPr lang="en-CA" b="1" dirty="0"/>
        </a:p>
      </dgm:t>
    </dgm:pt>
    <dgm:pt modelId="{D9DCFF48-A1F0-41C1-BD45-558345789796}" type="parTrans" cxnId="{98793ACC-8251-491B-BFEE-2B2501E2B36D}">
      <dgm:prSet/>
      <dgm:spPr/>
      <dgm:t>
        <a:bodyPr/>
        <a:lstStyle/>
        <a:p>
          <a:endParaRPr lang="en-CA"/>
        </a:p>
      </dgm:t>
    </dgm:pt>
    <dgm:pt modelId="{3C27B043-66FB-46BD-9B1F-30C24E33A221}" type="sibTrans" cxnId="{98793ACC-8251-491B-BFEE-2B2501E2B36D}">
      <dgm:prSet/>
      <dgm:spPr/>
      <dgm:t>
        <a:bodyPr/>
        <a:lstStyle/>
        <a:p>
          <a:endParaRPr lang="en-CA"/>
        </a:p>
      </dgm:t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CBC44882-21AA-4C17-849C-D9C786CEEDB2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D34B3118-2238-4881-A51D-D88F2B6A435D}" type="pres">
      <dgm:prSet presAssocID="{2EA33616-6C58-403A-899C-3B7D55F71B27}" presName="rootComposite1" presStyleCnt="0"/>
      <dgm:spPr/>
    </dgm:pt>
    <dgm:pt modelId="{6EC8FE8C-3EAF-4DCB-B78C-936D0F26F435}" type="pres">
      <dgm:prSet presAssocID="{2EA33616-6C58-403A-899C-3B7D55F71B27}" presName="rootText1" presStyleLbl="node0" presStyleIdx="0" presStyleCnt="2" custLinFactNeighborX="91471" custLinFactNeighborY="-1591">
        <dgm:presLayoutVars>
          <dgm:chPref val="3"/>
        </dgm:presLayoutVars>
      </dgm:prSet>
      <dgm:spPr/>
    </dgm:pt>
    <dgm:pt modelId="{EFD0803D-D0E7-4BD0-BD15-D56AA3DD3146}" type="pres">
      <dgm:prSet presAssocID="{2EA33616-6C58-403A-899C-3B7D55F71B27}" presName="rootConnector1" presStyleLbl="node1" presStyleIdx="0" presStyleCnt="0"/>
      <dgm:spPr/>
    </dgm:pt>
    <dgm:pt modelId="{76D3F05A-4157-40B3-A88D-439316AD0519}" type="pres">
      <dgm:prSet presAssocID="{2EA33616-6C58-403A-899C-3B7D55F71B27}" presName="hierChild2" presStyleCnt="0"/>
      <dgm:spPr/>
    </dgm:pt>
    <dgm:pt modelId="{EA281039-C4FE-49BC-B3AA-ED7A04EBF118}" type="pres">
      <dgm:prSet presAssocID="{2EA33616-6C58-403A-899C-3B7D55F71B27}" presName="hierChild3" presStyleCnt="0"/>
      <dgm:spPr/>
    </dgm:pt>
    <dgm:pt modelId="{70222E0D-8E64-4C79-97CD-BFBE9454F5EB}" type="pres">
      <dgm:prSet presAssocID="{03338164-2987-4361-9BEB-F663027DF0F6}" presName="Name111" presStyleLbl="parChTrans1D2" presStyleIdx="0" presStyleCnt="2"/>
      <dgm:spPr/>
    </dgm:pt>
    <dgm:pt modelId="{34A97C6B-F6F2-4586-9623-267F83E594A4}" type="pres">
      <dgm:prSet presAssocID="{44EE301A-5342-44B9-A4F6-A9AE3E1D95DE}" presName="hierRoot3" presStyleCnt="0">
        <dgm:presLayoutVars>
          <dgm:hierBranch val="init"/>
        </dgm:presLayoutVars>
      </dgm:prSet>
      <dgm:spPr/>
    </dgm:pt>
    <dgm:pt modelId="{5DE3384C-8514-4960-AD27-FAB37212A2A8}" type="pres">
      <dgm:prSet presAssocID="{44EE301A-5342-44B9-A4F6-A9AE3E1D95DE}" presName="rootComposite3" presStyleCnt="0"/>
      <dgm:spPr/>
    </dgm:pt>
    <dgm:pt modelId="{B4ADA4B4-88D1-4E91-B697-99A2AB754C01}" type="pres">
      <dgm:prSet presAssocID="{44EE301A-5342-44B9-A4F6-A9AE3E1D95DE}" presName="rootText3" presStyleLbl="asst1" presStyleIdx="0" presStyleCnt="2">
        <dgm:presLayoutVars>
          <dgm:chPref val="3"/>
        </dgm:presLayoutVars>
      </dgm:prSet>
      <dgm:spPr/>
    </dgm:pt>
    <dgm:pt modelId="{8BCF89A1-BDAE-40D7-8180-F80A9607842D}" type="pres">
      <dgm:prSet presAssocID="{44EE301A-5342-44B9-A4F6-A9AE3E1D95DE}" presName="rootConnector3" presStyleLbl="asst1" presStyleIdx="0" presStyleCnt="2"/>
      <dgm:spPr/>
    </dgm:pt>
    <dgm:pt modelId="{83223CD2-2175-4656-A1EC-2ECE19DE96E2}" type="pres">
      <dgm:prSet presAssocID="{44EE301A-5342-44B9-A4F6-A9AE3E1D95DE}" presName="hierChild6" presStyleCnt="0"/>
      <dgm:spPr/>
    </dgm:pt>
    <dgm:pt modelId="{8931507E-6D2E-42DB-AF7B-0CE21051F160}" type="pres">
      <dgm:prSet presAssocID="{C4498339-B084-4936-B998-2FFE6706B0C8}" presName="Name37" presStyleLbl="parChTrans1D3" presStyleIdx="0" presStyleCnt="3"/>
      <dgm:spPr/>
    </dgm:pt>
    <dgm:pt modelId="{4E1DBD93-3866-463E-922A-79D042E25816}" type="pres">
      <dgm:prSet presAssocID="{276BACA4-6B82-4680-AACB-79E07AAD41B8}" presName="hierRoot2" presStyleCnt="0">
        <dgm:presLayoutVars>
          <dgm:hierBranch val="hang"/>
        </dgm:presLayoutVars>
      </dgm:prSet>
      <dgm:spPr/>
    </dgm:pt>
    <dgm:pt modelId="{86563781-8003-45A1-80CC-1895721F0B06}" type="pres">
      <dgm:prSet presAssocID="{276BACA4-6B82-4680-AACB-79E07AAD41B8}" presName="rootComposite" presStyleCnt="0"/>
      <dgm:spPr/>
    </dgm:pt>
    <dgm:pt modelId="{583AFA35-8079-4E23-ABDF-CFC8091F4FF1}" type="pres">
      <dgm:prSet presAssocID="{276BACA4-6B82-4680-AACB-79E07AAD41B8}" presName="rootText" presStyleLbl="node3" presStyleIdx="0" presStyleCnt="3">
        <dgm:presLayoutVars>
          <dgm:chPref val="3"/>
        </dgm:presLayoutVars>
      </dgm:prSet>
      <dgm:spPr/>
    </dgm:pt>
    <dgm:pt modelId="{6A645F85-C39F-4762-A033-55F36FA3CB21}" type="pres">
      <dgm:prSet presAssocID="{276BACA4-6B82-4680-AACB-79E07AAD41B8}" presName="rootConnector" presStyleLbl="node3" presStyleIdx="0" presStyleCnt="3"/>
      <dgm:spPr/>
    </dgm:pt>
    <dgm:pt modelId="{9A6EC03A-6000-4B12-8B5A-9983335A4AAA}" type="pres">
      <dgm:prSet presAssocID="{276BACA4-6B82-4680-AACB-79E07AAD41B8}" presName="hierChild4" presStyleCnt="0"/>
      <dgm:spPr/>
    </dgm:pt>
    <dgm:pt modelId="{EB293EB6-6926-453B-A329-82BC1D897F10}" type="pres">
      <dgm:prSet presAssocID="{276BACA4-6B82-4680-AACB-79E07AAD41B8}" presName="hierChild5" presStyleCnt="0"/>
      <dgm:spPr/>
    </dgm:pt>
    <dgm:pt modelId="{2CFD59DF-FB36-48DF-A464-19CEB279C05A}" type="pres">
      <dgm:prSet presAssocID="{E2D6378B-31CE-4675-B76C-A54D2750AC9F}" presName="Name111" presStyleLbl="parChTrans1D4" presStyleIdx="0" presStyleCnt="26"/>
      <dgm:spPr/>
    </dgm:pt>
    <dgm:pt modelId="{A03E5649-94EE-487D-B7CA-5A4610262448}" type="pres">
      <dgm:prSet presAssocID="{49070570-5DE8-41A9-B0B2-157F7477C25A}" presName="hierRoot3" presStyleCnt="0">
        <dgm:presLayoutVars>
          <dgm:hierBranch val="init"/>
        </dgm:presLayoutVars>
      </dgm:prSet>
      <dgm:spPr/>
    </dgm:pt>
    <dgm:pt modelId="{0A286636-ED63-4CF7-93C2-F4C5090FB241}" type="pres">
      <dgm:prSet presAssocID="{49070570-5DE8-41A9-B0B2-157F7477C25A}" presName="rootComposite3" presStyleCnt="0"/>
      <dgm:spPr/>
    </dgm:pt>
    <dgm:pt modelId="{879C6B04-FA3C-405A-B209-3D4F4AD0A2D0}" type="pres">
      <dgm:prSet presAssocID="{49070570-5DE8-41A9-B0B2-157F7477C25A}" presName="rootText3" presStyleLbl="asst3" presStyleIdx="0" presStyleCnt="5">
        <dgm:presLayoutVars>
          <dgm:chPref val="3"/>
        </dgm:presLayoutVars>
      </dgm:prSet>
      <dgm:spPr/>
    </dgm:pt>
    <dgm:pt modelId="{95DB8B20-E3CA-43D5-B904-087268B482B4}" type="pres">
      <dgm:prSet presAssocID="{49070570-5DE8-41A9-B0B2-157F7477C25A}" presName="rootConnector3" presStyleLbl="asst3" presStyleIdx="0" presStyleCnt="5"/>
      <dgm:spPr/>
    </dgm:pt>
    <dgm:pt modelId="{625DEC82-8C15-4EE1-A5AD-CFDD0D0D4997}" type="pres">
      <dgm:prSet presAssocID="{49070570-5DE8-41A9-B0B2-157F7477C25A}" presName="hierChild6" presStyleCnt="0"/>
      <dgm:spPr/>
    </dgm:pt>
    <dgm:pt modelId="{4A741670-DF27-47A8-91EA-BC53C58854F3}" type="pres">
      <dgm:prSet presAssocID="{49070570-5DE8-41A9-B0B2-157F7477C25A}" presName="hierChild7" presStyleCnt="0"/>
      <dgm:spPr/>
    </dgm:pt>
    <dgm:pt modelId="{C8B04B3D-3D99-42D9-8144-4A8758EFB73B}" type="pres">
      <dgm:prSet presAssocID="{14A982FB-3CA3-4F11-AEEF-8ED3682B1C6D}" presName="Name111" presStyleLbl="parChTrans1D4" presStyleIdx="1" presStyleCnt="26"/>
      <dgm:spPr/>
    </dgm:pt>
    <dgm:pt modelId="{60684C59-154C-4280-93F4-FE0AA1BB1C69}" type="pres">
      <dgm:prSet presAssocID="{D77A6179-7E83-477E-8209-01289CD63B61}" presName="hierRoot3" presStyleCnt="0">
        <dgm:presLayoutVars>
          <dgm:hierBranch val="init"/>
        </dgm:presLayoutVars>
      </dgm:prSet>
      <dgm:spPr/>
    </dgm:pt>
    <dgm:pt modelId="{9691FA6A-4817-40A6-9CC5-AEBD828FDBE6}" type="pres">
      <dgm:prSet presAssocID="{D77A6179-7E83-477E-8209-01289CD63B61}" presName="rootComposite3" presStyleCnt="0"/>
      <dgm:spPr/>
    </dgm:pt>
    <dgm:pt modelId="{B9A43E85-5CD7-4274-9F44-DBDBEBBDBA94}" type="pres">
      <dgm:prSet presAssocID="{D77A6179-7E83-477E-8209-01289CD63B61}" presName="rootText3" presStyleLbl="asst3" presStyleIdx="1" presStyleCnt="5" custScaleX="87887" custScaleY="73058" custLinFactNeighborX="-2645" custLinFactNeighborY="-9704">
        <dgm:presLayoutVars>
          <dgm:chPref val="3"/>
        </dgm:presLayoutVars>
      </dgm:prSet>
      <dgm:spPr/>
    </dgm:pt>
    <dgm:pt modelId="{2A67952B-FE44-4446-8433-2D8A90040E99}" type="pres">
      <dgm:prSet presAssocID="{D77A6179-7E83-477E-8209-01289CD63B61}" presName="rootConnector3" presStyleLbl="asst3" presStyleIdx="1" presStyleCnt="5"/>
      <dgm:spPr/>
    </dgm:pt>
    <dgm:pt modelId="{63DF37F9-6F48-4D1C-9030-106BF6D55FF6}" type="pres">
      <dgm:prSet presAssocID="{D77A6179-7E83-477E-8209-01289CD63B61}" presName="hierChild6" presStyleCnt="0"/>
      <dgm:spPr/>
    </dgm:pt>
    <dgm:pt modelId="{ABE9D07F-652A-4B93-AB76-AC8D5CDDE970}" type="pres">
      <dgm:prSet presAssocID="{D77A6179-7E83-477E-8209-01289CD63B61}" presName="hierChild7" presStyleCnt="0"/>
      <dgm:spPr/>
    </dgm:pt>
    <dgm:pt modelId="{E778F929-11CD-40B1-AFCB-867F06283B02}" type="pres">
      <dgm:prSet presAssocID="{5B445C15-C67B-483C-9B40-712A92EB872D}" presName="Name111" presStyleLbl="parChTrans1D4" presStyleIdx="2" presStyleCnt="26"/>
      <dgm:spPr/>
    </dgm:pt>
    <dgm:pt modelId="{A79AFB71-5D21-415A-B1A5-997AD6C66A28}" type="pres">
      <dgm:prSet presAssocID="{2A4550A3-E964-4B08-8A40-A19D5E9979AD}" presName="hierRoot3" presStyleCnt="0">
        <dgm:presLayoutVars>
          <dgm:hierBranch val="init"/>
        </dgm:presLayoutVars>
      </dgm:prSet>
      <dgm:spPr/>
    </dgm:pt>
    <dgm:pt modelId="{DD5B0FCC-5570-41E1-9A05-EF72F0661528}" type="pres">
      <dgm:prSet presAssocID="{2A4550A3-E964-4B08-8A40-A19D5E9979AD}" presName="rootComposite3" presStyleCnt="0"/>
      <dgm:spPr/>
    </dgm:pt>
    <dgm:pt modelId="{6AB95B58-DADD-4750-B0D3-3CB297C47B6F}" type="pres">
      <dgm:prSet presAssocID="{2A4550A3-E964-4B08-8A40-A19D5E9979AD}" presName="rootText3" presStyleLbl="asst3" presStyleIdx="2" presStyleCnt="5" custLinFactY="12868" custLinFactNeighborX="0" custLinFactNeighborY="100000">
        <dgm:presLayoutVars>
          <dgm:chPref val="3"/>
        </dgm:presLayoutVars>
      </dgm:prSet>
      <dgm:spPr/>
    </dgm:pt>
    <dgm:pt modelId="{5474216E-0A10-4F30-A23E-E7EBEFEAFAB7}" type="pres">
      <dgm:prSet presAssocID="{2A4550A3-E964-4B08-8A40-A19D5E9979AD}" presName="rootConnector3" presStyleLbl="asst3" presStyleIdx="2" presStyleCnt="5"/>
      <dgm:spPr/>
    </dgm:pt>
    <dgm:pt modelId="{9D31FC65-0CF8-47BB-AC88-583C5DA02A75}" type="pres">
      <dgm:prSet presAssocID="{2A4550A3-E964-4B08-8A40-A19D5E9979AD}" presName="hierChild6" presStyleCnt="0"/>
      <dgm:spPr/>
    </dgm:pt>
    <dgm:pt modelId="{32C94E88-D4EF-4CFA-BA2F-AAFEBB31551B}" type="pres">
      <dgm:prSet presAssocID="{2A4550A3-E964-4B08-8A40-A19D5E9979AD}" presName="hierChild7" presStyleCnt="0"/>
      <dgm:spPr/>
    </dgm:pt>
    <dgm:pt modelId="{3A8C4052-5C99-4533-9809-F6F6BE4F6277}" type="pres">
      <dgm:prSet presAssocID="{0B81C11E-C98A-4A25-9D60-1D53F4C98DFD}" presName="Name111" presStyleLbl="parChTrans1D4" presStyleIdx="3" presStyleCnt="26"/>
      <dgm:spPr/>
    </dgm:pt>
    <dgm:pt modelId="{632C1B3A-AFB3-4CB7-8705-15398428A043}" type="pres">
      <dgm:prSet presAssocID="{139B8FAC-0258-4C7C-A44E-C6EA871BB056}" presName="hierRoot3" presStyleCnt="0">
        <dgm:presLayoutVars>
          <dgm:hierBranch val="init"/>
        </dgm:presLayoutVars>
      </dgm:prSet>
      <dgm:spPr/>
    </dgm:pt>
    <dgm:pt modelId="{81D36DE8-1210-4870-8E0C-D4E5E79DA876}" type="pres">
      <dgm:prSet presAssocID="{139B8FAC-0258-4C7C-A44E-C6EA871BB056}" presName="rootComposite3" presStyleCnt="0"/>
      <dgm:spPr/>
    </dgm:pt>
    <dgm:pt modelId="{06EE5B3F-567B-41DC-A7EA-FAF209042DFA}" type="pres">
      <dgm:prSet presAssocID="{139B8FAC-0258-4C7C-A44E-C6EA871BB056}" presName="rootText3" presStyleLbl="asst3" presStyleIdx="3" presStyleCnt="5">
        <dgm:presLayoutVars>
          <dgm:chPref val="3"/>
        </dgm:presLayoutVars>
      </dgm:prSet>
      <dgm:spPr/>
    </dgm:pt>
    <dgm:pt modelId="{88FA06AB-81F0-4DB0-9891-CEE7B2A45D73}" type="pres">
      <dgm:prSet presAssocID="{139B8FAC-0258-4C7C-A44E-C6EA871BB056}" presName="rootConnector3" presStyleLbl="asst3" presStyleIdx="3" presStyleCnt="5"/>
      <dgm:spPr/>
    </dgm:pt>
    <dgm:pt modelId="{5961C37F-C588-4D96-9BD9-780F9D7E73AE}" type="pres">
      <dgm:prSet presAssocID="{139B8FAC-0258-4C7C-A44E-C6EA871BB056}" presName="hierChild6" presStyleCnt="0"/>
      <dgm:spPr/>
    </dgm:pt>
    <dgm:pt modelId="{E2E1C96B-E23F-4320-AE90-C25712E96D50}" type="pres">
      <dgm:prSet presAssocID="{139B8FAC-0258-4C7C-A44E-C6EA871BB056}" presName="hierChild7" presStyleCnt="0"/>
      <dgm:spPr/>
    </dgm:pt>
    <dgm:pt modelId="{C82094EB-0172-4FF6-A20E-ACDA78D6FA09}" type="pres">
      <dgm:prSet presAssocID="{F478EFFB-4A57-4215-897A-3BF4413A5D80}" presName="Name111" presStyleLbl="parChTrans1D4" presStyleIdx="4" presStyleCnt="26"/>
      <dgm:spPr/>
    </dgm:pt>
    <dgm:pt modelId="{E8A307AA-1B67-497F-8072-8F19EC355E90}" type="pres">
      <dgm:prSet presAssocID="{CCAC87E8-18E5-4C57-929F-1200CFFB16CB}" presName="hierRoot3" presStyleCnt="0">
        <dgm:presLayoutVars>
          <dgm:hierBranch val="init"/>
        </dgm:presLayoutVars>
      </dgm:prSet>
      <dgm:spPr/>
    </dgm:pt>
    <dgm:pt modelId="{FA708FF7-DDEB-41F9-AE60-CE9954216C58}" type="pres">
      <dgm:prSet presAssocID="{CCAC87E8-18E5-4C57-929F-1200CFFB16CB}" presName="rootComposite3" presStyleCnt="0"/>
      <dgm:spPr/>
    </dgm:pt>
    <dgm:pt modelId="{8073DC57-5071-4C2F-B2D4-676275783F0F}" type="pres">
      <dgm:prSet presAssocID="{CCAC87E8-18E5-4C57-929F-1200CFFB16CB}" presName="rootText3" presStyleLbl="asst3" presStyleIdx="4" presStyleCnt="5" custLinFactNeighborY="4772">
        <dgm:presLayoutVars>
          <dgm:chPref val="3"/>
        </dgm:presLayoutVars>
      </dgm:prSet>
      <dgm:spPr/>
    </dgm:pt>
    <dgm:pt modelId="{DCC5E22D-E8C9-4486-B7B9-8AFB4F43EA70}" type="pres">
      <dgm:prSet presAssocID="{CCAC87E8-18E5-4C57-929F-1200CFFB16CB}" presName="rootConnector3" presStyleLbl="asst3" presStyleIdx="4" presStyleCnt="5"/>
      <dgm:spPr/>
    </dgm:pt>
    <dgm:pt modelId="{750C5FB9-906D-4851-978B-DB6294BC5496}" type="pres">
      <dgm:prSet presAssocID="{CCAC87E8-18E5-4C57-929F-1200CFFB16CB}" presName="hierChild6" presStyleCnt="0"/>
      <dgm:spPr/>
    </dgm:pt>
    <dgm:pt modelId="{6EF1B81B-1BBA-4759-9C74-571535DA9A94}" type="pres">
      <dgm:prSet presAssocID="{CCAC87E8-18E5-4C57-929F-1200CFFB16CB}" presName="hierChild7" presStyleCnt="0"/>
      <dgm:spPr/>
    </dgm:pt>
    <dgm:pt modelId="{0642E899-7AE2-481B-8162-F6E316504A05}" type="pres">
      <dgm:prSet presAssocID="{AF343B15-2050-45F9-961D-A4CB534E7D74}" presName="Name37" presStyleLbl="parChTrans1D3" presStyleIdx="1" presStyleCnt="3"/>
      <dgm:spPr/>
    </dgm:pt>
    <dgm:pt modelId="{47EBF8E6-5D3F-4192-9F9B-14CDA9D4AB50}" type="pres">
      <dgm:prSet presAssocID="{AA7FABC4-A020-4408-BB96-F2908DF22E1E}" presName="hierRoot2" presStyleCnt="0">
        <dgm:presLayoutVars>
          <dgm:hierBranch val="hang"/>
        </dgm:presLayoutVars>
      </dgm:prSet>
      <dgm:spPr/>
    </dgm:pt>
    <dgm:pt modelId="{032D2684-1612-413D-87B1-1A946A01D39B}" type="pres">
      <dgm:prSet presAssocID="{AA7FABC4-A020-4408-BB96-F2908DF22E1E}" presName="rootComposite" presStyleCnt="0"/>
      <dgm:spPr/>
    </dgm:pt>
    <dgm:pt modelId="{903C0D5A-2866-4106-AFFF-694AA6663A71}" type="pres">
      <dgm:prSet presAssocID="{AA7FABC4-A020-4408-BB96-F2908DF22E1E}" presName="rootText" presStyleLbl="node3" presStyleIdx="1" presStyleCnt="3" custScaleY="99129">
        <dgm:presLayoutVars>
          <dgm:chPref val="3"/>
        </dgm:presLayoutVars>
      </dgm:prSet>
      <dgm:spPr/>
    </dgm:pt>
    <dgm:pt modelId="{30C92499-9260-4680-85CC-FEC9CDFEDBD1}" type="pres">
      <dgm:prSet presAssocID="{AA7FABC4-A020-4408-BB96-F2908DF22E1E}" presName="rootConnector" presStyleLbl="node3" presStyleIdx="1" presStyleCnt="3"/>
      <dgm:spPr/>
    </dgm:pt>
    <dgm:pt modelId="{EFA6E909-4D10-4654-9326-9382A449AFCC}" type="pres">
      <dgm:prSet presAssocID="{AA7FABC4-A020-4408-BB96-F2908DF22E1E}" presName="hierChild4" presStyleCnt="0"/>
      <dgm:spPr/>
    </dgm:pt>
    <dgm:pt modelId="{E4844C04-3C5B-4F19-8C5E-9627D3E750B1}" type="pres">
      <dgm:prSet presAssocID="{DE50A2DE-910D-40C4-B5E8-0C39248970E0}" presName="Name48" presStyleLbl="parChTrans1D4" presStyleIdx="5" presStyleCnt="26"/>
      <dgm:spPr/>
    </dgm:pt>
    <dgm:pt modelId="{E0F6D2A0-4200-4907-8B4C-DA540192A6F3}" type="pres">
      <dgm:prSet presAssocID="{2A9F8048-8360-46B1-8E4C-1F4EE82BF077}" presName="hierRoot2" presStyleCnt="0">
        <dgm:presLayoutVars>
          <dgm:hierBranch val="init"/>
        </dgm:presLayoutVars>
      </dgm:prSet>
      <dgm:spPr/>
    </dgm:pt>
    <dgm:pt modelId="{C1217380-C8D3-4E39-A3D5-B982456C8C29}" type="pres">
      <dgm:prSet presAssocID="{2A9F8048-8360-46B1-8E4C-1F4EE82BF077}" presName="rootComposite" presStyleCnt="0"/>
      <dgm:spPr/>
    </dgm:pt>
    <dgm:pt modelId="{68FFDEE4-76F6-463C-A7BA-ACF6C049BEDD}" type="pres">
      <dgm:prSet presAssocID="{2A9F8048-8360-46B1-8E4C-1F4EE82BF077}" presName="rootText" presStyleLbl="node4" presStyleIdx="0" presStyleCnt="16">
        <dgm:presLayoutVars>
          <dgm:chPref val="3"/>
        </dgm:presLayoutVars>
      </dgm:prSet>
      <dgm:spPr/>
    </dgm:pt>
    <dgm:pt modelId="{B2ECD3D9-68AE-4F89-9769-0D6ED2F111A0}" type="pres">
      <dgm:prSet presAssocID="{2A9F8048-8360-46B1-8E4C-1F4EE82BF077}" presName="rootConnector" presStyleLbl="node4" presStyleIdx="0" presStyleCnt="16"/>
      <dgm:spPr/>
    </dgm:pt>
    <dgm:pt modelId="{1DE1BA55-E942-444E-8E2A-2598A55CECD1}" type="pres">
      <dgm:prSet presAssocID="{2A9F8048-8360-46B1-8E4C-1F4EE82BF077}" presName="hierChild4" presStyleCnt="0"/>
      <dgm:spPr/>
    </dgm:pt>
    <dgm:pt modelId="{D5E9019F-DA62-4C0C-B7A1-8E0075E5D047}" type="pres">
      <dgm:prSet presAssocID="{2A9F8048-8360-46B1-8E4C-1F4EE82BF077}" presName="hierChild5" presStyleCnt="0"/>
      <dgm:spPr/>
    </dgm:pt>
    <dgm:pt modelId="{3FB778ED-C0EA-4314-9FEF-E836CDDD367D}" type="pres">
      <dgm:prSet presAssocID="{3967BEB1-8487-491D-BE62-458B2FD036DE}" presName="Name48" presStyleLbl="parChTrans1D4" presStyleIdx="6" presStyleCnt="26"/>
      <dgm:spPr/>
    </dgm:pt>
    <dgm:pt modelId="{80ABEDFE-CFA1-4F2E-8948-89CA8590D6C5}" type="pres">
      <dgm:prSet presAssocID="{847F4EF9-2E75-4DE5-A1CB-42B895D188DB}" presName="hierRoot2" presStyleCnt="0">
        <dgm:presLayoutVars>
          <dgm:hierBranch val="init"/>
        </dgm:presLayoutVars>
      </dgm:prSet>
      <dgm:spPr/>
    </dgm:pt>
    <dgm:pt modelId="{205D3D9E-CDA6-4B4F-9110-6B4CCCFEFC67}" type="pres">
      <dgm:prSet presAssocID="{847F4EF9-2E75-4DE5-A1CB-42B895D188DB}" presName="rootComposite" presStyleCnt="0"/>
      <dgm:spPr/>
    </dgm:pt>
    <dgm:pt modelId="{2889AE64-8176-4CAA-A865-8F996BB9E107}" type="pres">
      <dgm:prSet presAssocID="{847F4EF9-2E75-4DE5-A1CB-42B895D188DB}" presName="rootText" presStyleLbl="node4" presStyleIdx="1" presStyleCnt="16">
        <dgm:presLayoutVars>
          <dgm:chPref val="3"/>
        </dgm:presLayoutVars>
      </dgm:prSet>
      <dgm:spPr/>
    </dgm:pt>
    <dgm:pt modelId="{F6DF08BF-A7A3-44A5-B5FD-2CF47D324FF0}" type="pres">
      <dgm:prSet presAssocID="{847F4EF9-2E75-4DE5-A1CB-42B895D188DB}" presName="rootConnector" presStyleLbl="node4" presStyleIdx="1" presStyleCnt="16"/>
      <dgm:spPr/>
    </dgm:pt>
    <dgm:pt modelId="{CD5444A0-BC58-4ED0-AAC2-FA6BBAB8F7F4}" type="pres">
      <dgm:prSet presAssocID="{847F4EF9-2E75-4DE5-A1CB-42B895D188DB}" presName="hierChild4" presStyleCnt="0"/>
      <dgm:spPr/>
    </dgm:pt>
    <dgm:pt modelId="{B7F5F04E-90AE-4C1F-8CCD-9668EE7CA6E3}" type="pres">
      <dgm:prSet presAssocID="{847F4EF9-2E75-4DE5-A1CB-42B895D188DB}" presName="hierChild5" presStyleCnt="0"/>
      <dgm:spPr/>
    </dgm:pt>
    <dgm:pt modelId="{F49A8F38-CE8C-437D-8D34-11B5F9453F53}" type="pres">
      <dgm:prSet presAssocID="{B396EFC7-51B2-4109-A32C-CA2CBAB79A22}" presName="Name48" presStyleLbl="parChTrans1D4" presStyleIdx="7" presStyleCnt="26"/>
      <dgm:spPr/>
    </dgm:pt>
    <dgm:pt modelId="{0C1C6DD4-7406-444E-BFA7-26271B92D81A}" type="pres">
      <dgm:prSet presAssocID="{87BE896A-772B-46E7-8ADE-6CEC5FC1FC39}" presName="hierRoot2" presStyleCnt="0">
        <dgm:presLayoutVars>
          <dgm:hierBranch val="init"/>
        </dgm:presLayoutVars>
      </dgm:prSet>
      <dgm:spPr/>
    </dgm:pt>
    <dgm:pt modelId="{A70D5D02-9759-430A-ADD2-24B07E3192F2}" type="pres">
      <dgm:prSet presAssocID="{87BE896A-772B-46E7-8ADE-6CEC5FC1FC39}" presName="rootComposite" presStyleCnt="0"/>
      <dgm:spPr/>
    </dgm:pt>
    <dgm:pt modelId="{479BFF14-C26A-4E9E-B223-4E02465A16D0}" type="pres">
      <dgm:prSet presAssocID="{87BE896A-772B-46E7-8ADE-6CEC5FC1FC39}" presName="rootText" presStyleLbl="node4" presStyleIdx="2" presStyleCnt="16">
        <dgm:presLayoutVars>
          <dgm:chPref val="3"/>
        </dgm:presLayoutVars>
      </dgm:prSet>
      <dgm:spPr/>
    </dgm:pt>
    <dgm:pt modelId="{4E956250-FAD7-444A-AB70-D6F8321A6A38}" type="pres">
      <dgm:prSet presAssocID="{87BE896A-772B-46E7-8ADE-6CEC5FC1FC39}" presName="rootConnector" presStyleLbl="node4" presStyleIdx="2" presStyleCnt="16"/>
      <dgm:spPr/>
    </dgm:pt>
    <dgm:pt modelId="{F37A971A-520B-4E34-8E66-6593FF45C183}" type="pres">
      <dgm:prSet presAssocID="{87BE896A-772B-46E7-8ADE-6CEC5FC1FC39}" presName="hierChild4" presStyleCnt="0"/>
      <dgm:spPr/>
    </dgm:pt>
    <dgm:pt modelId="{FD308F00-C3C4-40A5-B951-5EF95E089C7F}" type="pres">
      <dgm:prSet presAssocID="{87BE896A-772B-46E7-8ADE-6CEC5FC1FC39}" presName="hierChild5" presStyleCnt="0"/>
      <dgm:spPr/>
    </dgm:pt>
    <dgm:pt modelId="{BBC23807-DF41-4127-92D7-DC12EC56F25E}" type="pres">
      <dgm:prSet presAssocID="{1E0E08E7-A38B-4712-824F-70D8D6327CC4}" presName="Name48" presStyleLbl="parChTrans1D4" presStyleIdx="8" presStyleCnt="26"/>
      <dgm:spPr/>
    </dgm:pt>
    <dgm:pt modelId="{3A343ED0-2393-4981-9D42-2BD8DEDC56A5}" type="pres">
      <dgm:prSet presAssocID="{84557DC5-96B1-4B7C-B870-3FEA4F130FB2}" presName="hierRoot2" presStyleCnt="0">
        <dgm:presLayoutVars>
          <dgm:hierBranch val="init"/>
        </dgm:presLayoutVars>
      </dgm:prSet>
      <dgm:spPr/>
    </dgm:pt>
    <dgm:pt modelId="{E0E992FB-9026-4960-80BA-36678F39E7C0}" type="pres">
      <dgm:prSet presAssocID="{84557DC5-96B1-4B7C-B870-3FEA4F130FB2}" presName="rootComposite" presStyleCnt="0"/>
      <dgm:spPr/>
    </dgm:pt>
    <dgm:pt modelId="{17438D00-E7B0-475C-AB9E-087B879294FB}" type="pres">
      <dgm:prSet presAssocID="{84557DC5-96B1-4B7C-B870-3FEA4F130FB2}" presName="rootText" presStyleLbl="node4" presStyleIdx="3" presStyleCnt="16">
        <dgm:presLayoutVars>
          <dgm:chPref val="3"/>
        </dgm:presLayoutVars>
      </dgm:prSet>
      <dgm:spPr/>
    </dgm:pt>
    <dgm:pt modelId="{73FFEB46-1053-4A31-921B-D143228122E4}" type="pres">
      <dgm:prSet presAssocID="{84557DC5-96B1-4B7C-B870-3FEA4F130FB2}" presName="rootConnector" presStyleLbl="node4" presStyleIdx="3" presStyleCnt="16"/>
      <dgm:spPr/>
    </dgm:pt>
    <dgm:pt modelId="{F16E107D-7C34-40D6-9FB6-6046AF77BCCE}" type="pres">
      <dgm:prSet presAssocID="{84557DC5-96B1-4B7C-B870-3FEA4F130FB2}" presName="hierChild4" presStyleCnt="0"/>
      <dgm:spPr/>
    </dgm:pt>
    <dgm:pt modelId="{02F34C7C-F5F6-4B8A-A95A-EDE61293C287}" type="pres">
      <dgm:prSet presAssocID="{84557DC5-96B1-4B7C-B870-3FEA4F130FB2}" presName="hierChild5" presStyleCnt="0"/>
      <dgm:spPr/>
    </dgm:pt>
    <dgm:pt modelId="{1002C553-D70F-42C1-88AD-C07C62B24BC4}" type="pres">
      <dgm:prSet presAssocID="{B24BB5A4-B517-4BEC-850D-B65179BE62DE}" presName="Name48" presStyleLbl="parChTrans1D4" presStyleIdx="9" presStyleCnt="26"/>
      <dgm:spPr/>
    </dgm:pt>
    <dgm:pt modelId="{05F5CA8C-F977-4704-870E-8B50D5A1EDD4}" type="pres">
      <dgm:prSet presAssocID="{B2A8D41B-B389-4453-A9B7-A55F06BA5CA5}" presName="hierRoot2" presStyleCnt="0">
        <dgm:presLayoutVars>
          <dgm:hierBranch val="init"/>
        </dgm:presLayoutVars>
      </dgm:prSet>
      <dgm:spPr/>
    </dgm:pt>
    <dgm:pt modelId="{5505226D-1DAD-46EE-BE08-15CE751E3B4D}" type="pres">
      <dgm:prSet presAssocID="{B2A8D41B-B389-4453-A9B7-A55F06BA5CA5}" presName="rootComposite" presStyleCnt="0"/>
      <dgm:spPr/>
    </dgm:pt>
    <dgm:pt modelId="{B0628C5F-FB3E-45A0-8105-15A0CEED7452}" type="pres">
      <dgm:prSet presAssocID="{B2A8D41B-B389-4453-A9B7-A55F06BA5CA5}" presName="rootText" presStyleLbl="node4" presStyleIdx="4" presStyleCnt="16">
        <dgm:presLayoutVars>
          <dgm:chPref val="3"/>
        </dgm:presLayoutVars>
      </dgm:prSet>
      <dgm:spPr/>
    </dgm:pt>
    <dgm:pt modelId="{05623158-2E13-4546-B774-43BEF3F29E92}" type="pres">
      <dgm:prSet presAssocID="{B2A8D41B-B389-4453-A9B7-A55F06BA5CA5}" presName="rootConnector" presStyleLbl="node4" presStyleIdx="4" presStyleCnt="16"/>
      <dgm:spPr/>
    </dgm:pt>
    <dgm:pt modelId="{A8675AA8-8DF3-4337-823D-E8C994226D3E}" type="pres">
      <dgm:prSet presAssocID="{B2A8D41B-B389-4453-A9B7-A55F06BA5CA5}" presName="hierChild4" presStyleCnt="0"/>
      <dgm:spPr/>
    </dgm:pt>
    <dgm:pt modelId="{EF263D55-4E3E-416B-A681-A5CC4CEA59DC}" type="pres">
      <dgm:prSet presAssocID="{B2A8D41B-B389-4453-A9B7-A55F06BA5CA5}" presName="hierChild5" presStyleCnt="0"/>
      <dgm:spPr/>
    </dgm:pt>
    <dgm:pt modelId="{06F30526-04A0-47E8-8EFF-EF43C582FB36}" type="pres">
      <dgm:prSet presAssocID="{F760D780-3D4C-4FE3-8984-36A8AEC7CD83}" presName="Name48" presStyleLbl="parChTrans1D4" presStyleIdx="10" presStyleCnt="26"/>
      <dgm:spPr/>
    </dgm:pt>
    <dgm:pt modelId="{EFFC88DF-1A70-4A26-A8FD-F8921D1E80E5}" type="pres">
      <dgm:prSet presAssocID="{B822741A-35B6-48A6-B5FF-C4099EEA38A7}" presName="hierRoot2" presStyleCnt="0">
        <dgm:presLayoutVars>
          <dgm:hierBranch val="hang"/>
        </dgm:presLayoutVars>
      </dgm:prSet>
      <dgm:spPr/>
    </dgm:pt>
    <dgm:pt modelId="{E4EC6999-CDA9-4C3F-BA52-A4EB24194730}" type="pres">
      <dgm:prSet presAssocID="{B822741A-35B6-48A6-B5FF-C4099EEA38A7}" presName="rootComposite" presStyleCnt="0"/>
      <dgm:spPr/>
    </dgm:pt>
    <dgm:pt modelId="{245E0F53-C5F8-42D8-AFBE-DB0508E3F642}" type="pres">
      <dgm:prSet presAssocID="{B822741A-35B6-48A6-B5FF-C4099EEA38A7}" presName="rootText" presStyleLbl="node4" presStyleIdx="5" presStyleCnt="16">
        <dgm:presLayoutVars>
          <dgm:chPref val="3"/>
        </dgm:presLayoutVars>
      </dgm:prSet>
      <dgm:spPr/>
    </dgm:pt>
    <dgm:pt modelId="{C7518179-9EBC-4C32-A2FB-EEFC548064A6}" type="pres">
      <dgm:prSet presAssocID="{B822741A-35B6-48A6-B5FF-C4099EEA38A7}" presName="rootConnector" presStyleLbl="node4" presStyleIdx="5" presStyleCnt="16"/>
      <dgm:spPr/>
    </dgm:pt>
    <dgm:pt modelId="{544F940A-36E5-4906-A322-FFD03E5E62DC}" type="pres">
      <dgm:prSet presAssocID="{B822741A-35B6-48A6-B5FF-C4099EEA38A7}" presName="hierChild4" presStyleCnt="0"/>
      <dgm:spPr/>
    </dgm:pt>
    <dgm:pt modelId="{914D3939-298B-4435-8376-9EBECF75AFC1}" type="pres">
      <dgm:prSet presAssocID="{B822741A-35B6-48A6-B5FF-C4099EEA38A7}" presName="hierChild5" presStyleCnt="0"/>
      <dgm:spPr/>
    </dgm:pt>
    <dgm:pt modelId="{31060C9F-B39F-4C72-934F-9F9B5C3FBBAE}" type="pres">
      <dgm:prSet presAssocID="{A9AB3D96-5387-402E-A7FE-0A87F6639D07}" presName="Name48" presStyleLbl="parChTrans1D4" presStyleIdx="11" presStyleCnt="26"/>
      <dgm:spPr/>
    </dgm:pt>
    <dgm:pt modelId="{5B8B9DC3-4C2B-406D-8686-96736B2C1CF4}" type="pres">
      <dgm:prSet presAssocID="{6C48EAA4-9CC7-470C-A13D-E39D3CCDB363}" presName="hierRoot2" presStyleCnt="0">
        <dgm:presLayoutVars>
          <dgm:hierBranch val="init"/>
        </dgm:presLayoutVars>
      </dgm:prSet>
      <dgm:spPr/>
    </dgm:pt>
    <dgm:pt modelId="{EACC6D14-8B19-4364-BFA4-4F2A72CBF5FF}" type="pres">
      <dgm:prSet presAssocID="{6C48EAA4-9CC7-470C-A13D-E39D3CCDB363}" presName="rootComposite" presStyleCnt="0"/>
      <dgm:spPr/>
    </dgm:pt>
    <dgm:pt modelId="{98B3E2B6-9395-4864-B836-54C7F601B698}" type="pres">
      <dgm:prSet presAssocID="{6C48EAA4-9CC7-470C-A13D-E39D3CCDB363}" presName="rootText" presStyleLbl="node4" presStyleIdx="6" presStyleCnt="16" custLinFactNeighborX="2362" custLinFactNeighborY="42701">
        <dgm:presLayoutVars>
          <dgm:chPref val="3"/>
        </dgm:presLayoutVars>
      </dgm:prSet>
      <dgm:spPr/>
    </dgm:pt>
    <dgm:pt modelId="{0D25DD67-7F0F-496C-BE4F-8F49FD069775}" type="pres">
      <dgm:prSet presAssocID="{6C48EAA4-9CC7-470C-A13D-E39D3CCDB363}" presName="rootConnector" presStyleLbl="node4" presStyleIdx="6" presStyleCnt="16"/>
      <dgm:spPr/>
    </dgm:pt>
    <dgm:pt modelId="{AB2ED30B-3232-4E38-9F72-81EFB8871DD3}" type="pres">
      <dgm:prSet presAssocID="{6C48EAA4-9CC7-470C-A13D-E39D3CCDB363}" presName="hierChild4" presStyleCnt="0"/>
      <dgm:spPr/>
    </dgm:pt>
    <dgm:pt modelId="{C401F8BF-8706-4E22-8069-82ADE67CA3DC}" type="pres">
      <dgm:prSet presAssocID="{6C48EAA4-9CC7-470C-A13D-E39D3CCDB363}" presName="hierChild5" presStyleCnt="0"/>
      <dgm:spPr/>
    </dgm:pt>
    <dgm:pt modelId="{62CCB7BA-5DF0-45A6-8727-7998EAA127B5}" type="pres">
      <dgm:prSet presAssocID="{84D4A78C-AD48-4C93-9A56-3B6940D331D6}" presName="Name48" presStyleLbl="parChTrans1D4" presStyleIdx="12" presStyleCnt="26"/>
      <dgm:spPr/>
    </dgm:pt>
    <dgm:pt modelId="{8F3AC685-9C91-4004-AAA9-1A79533BD93E}" type="pres">
      <dgm:prSet presAssocID="{7D3A7DEA-A5F3-43C0-99BC-D1F5D134D9E5}" presName="hierRoot2" presStyleCnt="0">
        <dgm:presLayoutVars>
          <dgm:hierBranch val="init"/>
        </dgm:presLayoutVars>
      </dgm:prSet>
      <dgm:spPr/>
    </dgm:pt>
    <dgm:pt modelId="{8623498E-FD5C-44D1-ADD3-63A4C647B414}" type="pres">
      <dgm:prSet presAssocID="{7D3A7DEA-A5F3-43C0-99BC-D1F5D134D9E5}" presName="rootComposite" presStyleCnt="0"/>
      <dgm:spPr/>
    </dgm:pt>
    <dgm:pt modelId="{C74EB3E4-5DCE-4825-B423-8D268FEC7BEE}" type="pres">
      <dgm:prSet presAssocID="{7D3A7DEA-A5F3-43C0-99BC-D1F5D134D9E5}" presName="rootText" presStyleLbl="node4" presStyleIdx="7" presStyleCnt="16" custLinFactNeighborX="4839" custLinFactNeighborY="40032">
        <dgm:presLayoutVars>
          <dgm:chPref val="3"/>
        </dgm:presLayoutVars>
      </dgm:prSet>
      <dgm:spPr/>
    </dgm:pt>
    <dgm:pt modelId="{6F1C02A9-0785-4CEA-9E62-B1971CD9EFEE}" type="pres">
      <dgm:prSet presAssocID="{7D3A7DEA-A5F3-43C0-99BC-D1F5D134D9E5}" presName="rootConnector" presStyleLbl="node4" presStyleIdx="7" presStyleCnt="16"/>
      <dgm:spPr/>
    </dgm:pt>
    <dgm:pt modelId="{2030F69A-E367-4BCB-A985-B3E5F35C1E27}" type="pres">
      <dgm:prSet presAssocID="{7D3A7DEA-A5F3-43C0-99BC-D1F5D134D9E5}" presName="hierChild4" presStyleCnt="0"/>
      <dgm:spPr/>
    </dgm:pt>
    <dgm:pt modelId="{29BC871B-599E-410C-A59D-C7A591E6252E}" type="pres">
      <dgm:prSet presAssocID="{7D3A7DEA-A5F3-43C0-99BC-D1F5D134D9E5}" presName="hierChild5" presStyleCnt="0"/>
      <dgm:spPr/>
    </dgm:pt>
    <dgm:pt modelId="{7CBB6C22-C5D8-44CB-B962-E66562262D17}" type="pres">
      <dgm:prSet presAssocID="{9CCA47F2-73E1-4098-AB79-1858FE6B1595}" presName="Name48" presStyleLbl="parChTrans1D4" presStyleIdx="13" presStyleCnt="26"/>
      <dgm:spPr/>
    </dgm:pt>
    <dgm:pt modelId="{FD479610-D3DC-4E76-AFE2-5AC72282140F}" type="pres">
      <dgm:prSet presAssocID="{0FE1D383-465F-4FE6-901C-8EBB00A1D6EA}" presName="hierRoot2" presStyleCnt="0">
        <dgm:presLayoutVars>
          <dgm:hierBranch val="init"/>
        </dgm:presLayoutVars>
      </dgm:prSet>
      <dgm:spPr/>
    </dgm:pt>
    <dgm:pt modelId="{B5D76919-B369-4936-9AEC-B2678017B669}" type="pres">
      <dgm:prSet presAssocID="{0FE1D383-465F-4FE6-901C-8EBB00A1D6EA}" presName="rootComposite" presStyleCnt="0"/>
      <dgm:spPr/>
    </dgm:pt>
    <dgm:pt modelId="{1559E710-17E8-4E35-80EA-E4ECC9D8326F}" type="pres">
      <dgm:prSet presAssocID="{0FE1D383-465F-4FE6-901C-8EBB00A1D6EA}" presName="rootText" presStyleLbl="node4" presStyleIdx="8" presStyleCnt="16" custLinFactNeighborX="3226" custLinFactNeighborY="27430">
        <dgm:presLayoutVars>
          <dgm:chPref val="3"/>
        </dgm:presLayoutVars>
      </dgm:prSet>
      <dgm:spPr/>
    </dgm:pt>
    <dgm:pt modelId="{F43909E9-D53C-4523-A12D-59E9E04024E8}" type="pres">
      <dgm:prSet presAssocID="{0FE1D383-465F-4FE6-901C-8EBB00A1D6EA}" presName="rootConnector" presStyleLbl="node4" presStyleIdx="8" presStyleCnt="16"/>
      <dgm:spPr/>
    </dgm:pt>
    <dgm:pt modelId="{14BD223E-68E1-4159-BD85-DD43B91A7DDD}" type="pres">
      <dgm:prSet presAssocID="{0FE1D383-465F-4FE6-901C-8EBB00A1D6EA}" presName="hierChild4" presStyleCnt="0"/>
      <dgm:spPr/>
    </dgm:pt>
    <dgm:pt modelId="{860125BF-1EBB-4920-B4B7-528BB1914D52}" type="pres">
      <dgm:prSet presAssocID="{0FE1D383-465F-4FE6-901C-8EBB00A1D6EA}" presName="hierChild5" presStyleCnt="0"/>
      <dgm:spPr/>
    </dgm:pt>
    <dgm:pt modelId="{B4388253-6B24-4C07-A22E-5245B4C23FB6}" type="pres">
      <dgm:prSet presAssocID="{1879431D-806E-4C21-BB64-01B16B40E5C0}" presName="Name48" presStyleLbl="parChTrans1D4" presStyleIdx="14" presStyleCnt="26"/>
      <dgm:spPr/>
    </dgm:pt>
    <dgm:pt modelId="{1D6DBF83-0E69-4A82-A982-E95827AFF5CA}" type="pres">
      <dgm:prSet presAssocID="{FB8069E3-59AF-462B-9E1E-42A2F668E724}" presName="hierRoot2" presStyleCnt="0">
        <dgm:presLayoutVars>
          <dgm:hierBranch val="init"/>
        </dgm:presLayoutVars>
      </dgm:prSet>
      <dgm:spPr/>
    </dgm:pt>
    <dgm:pt modelId="{EACC305F-C6EC-4E7B-82FE-C4A7E99B29BF}" type="pres">
      <dgm:prSet presAssocID="{FB8069E3-59AF-462B-9E1E-42A2F668E724}" presName="rootComposite" presStyleCnt="0"/>
      <dgm:spPr/>
    </dgm:pt>
    <dgm:pt modelId="{C2EDFE33-E977-4649-B33E-895D96FA6B46}" type="pres">
      <dgm:prSet presAssocID="{FB8069E3-59AF-462B-9E1E-42A2F668E724}" presName="rootText" presStyleLbl="node4" presStyleIdx="9" presStyleCnt="16" custLinFactNeighborX="2420" custLinFactNeighborY="27430">
        <dgm:presLayoutVars>
          <dgm:chPref val="3"/>
        </dgm:presLayoutVars>
      </dgm:prSet>
      <dgm:spPr/>
    </dgm:pt>
    <dgm:pt modelId="{7A952BB0-A9A5-4C9B-9AC6-A133174A3B4F}" type="pres">
      <dgm:prSet presAssocID="{FB8069E3-59AF-462B-9E1E-42A2F668E724}" presName="rootConnector" presStyleLbl="node4" presStyleIdx="9" presStyleCnt="16"/>
      <dgm:spPr/>
    </dgm:pt>
    <dgm:pt modelId="{EDA67C10-E53E-4C9C-9D86-2F43B8B7BC6C}" type="pres">
      <dgm:prSet presAssocID="{FB8069E3-59AF-462B-9E1E-42A2F668E724}" presName="hierChild4" presStyleCnt="0"/>
      <dgm:spPr/>
    </dgm:pt>
    <dgm:pt modelId="{17898259-952D-4945-BE44-AC1D7F1B0F7B}" type="pres">
      <dgm:prSet presAssocID="{FB8069E3-59AF-462B-9E1E-42A2F668E724}" presName="hierChild5" presStyleCnt="0"/>
      <dgm:spPr/>
    </dgm:pt>
    <dgm:pt modelId="{1F5ADB23-9A78-4654-8B31-FAC43E8E4B3B}" type="pres">
      <dgm:prSet presAssocID="{AA7FABC4-A020-4408-BB96-F2908DF22E1E}" presName="hierChild5" presStyleCnt="0"/>
      <dgm:spPr/>
    </dgm:pt>
    <dgm:pt modelId="{6DE0AE6B-F4F6-41E7-9635-90DEFE7F62A7}" type="pres">
      <dgm:prSet presAssocID="{44EE301A-5342-44B9-A4F6-A9AE3E1D95DE}" presName="hierChild7" presStyleCnt="0"/>
      <dgm:spPr/>
    </dgm:pt>
    <dgm:pt modelId="{F0469FFB-F320-49C1-88E1-523B605AEB38}" type="pres">
      <dgm:prSet presAssocID="{49346BEF-8F49-4290-97E6-A705B27A0730}" presName="Name111" presStyleLbl="parChTrans1D2" presStyleIdx="1" presStyleCnt="2"/>
      <dgm:spPr/>
    </dgm:pt>
    <dgm:pt modelId="{14999E91-88B4-4D05-87AB-EF64BABD32D1}" type="pres">
      <dgm:prSet presAssocID="{9BCE7D91-2CF4-4B57-97F9-8514D5547BB2}" presName="hierRoot3" presStyleCnt="0">
        <dgm:presLayoutVars>
          <dgm:hierBranch val="init"/>
        </dgm:presLayoutVars>
      </dgm:prSet>
      <dgm:spPr/>
    </dgm:pt>
    <dgm:pt modelId="{0F8E4626-EDBD-4133-827C-3B0E98B18EBD}" type="pres">
      <dgm:prSet presAssocID="{9BCE7D91-2CF4-4B57-97F9-8514D5547BB2}" presName="rootComposite3" presStyleCnt="0"/>
      <dgm:spPr/>
    </dgm:pt>
    <dgm:pt modelId="{FBE33E16-24FB-4FFE-B443-F1266AFEDEE2}" type="pres">
      <dgm:prSet presAssocID="{9BCE7D91-2CF4-4B57-97F9-8514D5547BB2}" presName="rootText3" presStyleLbl="asst1" presStyleIdx="1" presStyleCnt="2">
        <dgm:presLayoutVars>
          <dgm:chPref val="3"/>
        </dgm:presLayoutVars>
      </dgm:prSet>
      <dgm:spPr/>
    </dgm:pt>
    <dgm:pt modelId="{41F2D7C0-9178-4263-AB07-5FC53CF7D58E}" type="pres">
      <dgm:prSet presAssocID="{9BCE7D91-2CF4-4B57-97F9-8514D5547BB2}" presName="rootConnector3" presStyleLbl="asst1" presStyleIdx="1" presStyleCnt="2"/>
      <dgm:spPr/>
    </dgm:pt>
    <dgm:pt modelId="{220662A4-472F-485D-B40A-0257F08D741F}" type="pres">
      <dgm:prSet presAssocID="{9BCE7D91-2CF4-4B57-97F9-8514D5547BB2}" presName="hierChild6" presStyleCnt="0"/>
      <dgm:spPr/>
    </dgm:pt>
    <dgm:pt modelId="{4515013A-F2C4-46F8-8F4D-D455A54C52E7}" type="pres">
      <dgm:prSet presAssocID="{CF68CE8A-B07F-4926-83B7-CE6718A261F7}" presName="Name37" presStyleLbl="parChTrans1D3" presStyleIdx="2" presStyleCnt="3"/>
      <dgm:spPr/>
    </dgm:pt>
    <dgm:pt modelId="{28148D0C-4DFE-4205-A1AF-68B4288846AE}" type="pres">
      <dgm:prSet presAssocID="{A29DEF84-3460-4A94-BDBB-0EA355F0BAC3}" presName="hierRoot2" presStyleCnt="0">
        <dgm:presLayoutVars>
          <dgm:hierBranch val="hang"/>
        </dgm:presLayoutVars>
      </dgm:prSet>
      <dgm:spPr/>
    </dgm:pt>
    <dgm:pt modelId="{7AFA4887-7900-4A6E-A360-9D8D6C0C7464}" type="pres">
      <dgm:prSet presAssocID="{A29DEF84-3460-4A94-BDBB-0EA355F0BAC3}" presName="rootComposite" presStyleCnt="0"/>
      <dgm:spPr/>
    </dgm:pt>
    <dgm:pt modelId="{A8A5F123-BC0E-4A4D-8073-3A5111C794C0}" type="pres">
      <dgm:prSet presAssocID="{A29DEF84-3460-4A94-BDBB-0EA355F0BAC3}" presName="rootText" presStyleLbl="node3" presStyleIdx="2" presStyleCnt="3">
        <dgm:presLayoutVars>
          <dgm:chPref val="3"/>
        </dgm:presLayoutVars>
      </dgm:prSet>
      <dgm:spPr/>
    </dgm:pt>
    <dgm:pt modelId="{64633F3C-9668-48B9-B964-7D2E70895002}" type="pres">
      <dgm:prSet presAssocID="{A29DEF84-3460-4A94-BDBB-0EA355F0BAC3}" presName="rootConnector" presStyleLbl="node3" presStyleIdx="2" presStyleCnt="3"/>
      <dgm:spPr/>
    </dgm:pt>
    <dgm:pt modelId="{A138BA61-1F22-4A47-BE6C-2C20AFE3AFF1}" type="pres">
      <dgm:prSet presAssocID="{A29DEF84-3460-4A94-BDBB-0EA355F0BAC3}" presName="hierChild4" presStyleCnt="0"/>
      <dgm:spPr/>
    </dgm:pt>
    <dgm:pt modelId="{4472AFF4-5751-403F-92CA-C27E1198A7F3}" type="pres">
      <dgm:prSet presAssocID="{AAFE2E55-2EE5-42D9-BEE6-147F4F213B15}" presName="Name48" presStyleLbl="parChTrans1D4" presStyleIdx="15" presStyleCnt="26"/>
      <dgm:spPr/>
    </dgm:pt>
    <dgm:pt modelId="{F9977DDE-D6DB-4645-9E65-82EA149D8B33}" type="pres">
      <dgm:prSet presAssocID="{6BC530D8-4EB4-4682-B796-56A8056C1477}" presName="hierRoot2" presStyleCnt="0">
        <dgm:presLayoutVars>
          <dgm:hierBranch val="init"/>
        </dgm:presLayoutVars>
      </dgm:prSet>
      <dgm:spPr/>
    </dgm:pt>
    <dgm:pt modelId="{86392AC0-57DE-44E6-BF4C-AC35CAB82EE9}" type="pres">
      <dgm:prSet presAssocID="{6BC530D8-4EB4-4682-B796-56A8056C1477}" presName="rootComposite" presStyleCnt="0"/>
      <dgm:spPr/>
    </dgm:pt>
    <dgm:pt modelId="{36BAA7F2-D27E-4F25-86B8-7B42176FB118}" type="pres">
      <dgm:prSet presAssocID="{6BC530D8-4EB4-4682-B796-56A8056C1477}" presName="rootText" presStyleLbl="node4" presStyleIdx="10" presStyleCnt="16" custLinFactNeighborX="4403" custLinFactNeighborY="38644">
        <dgm:presLayoutVars>
          <dgm:chPref val="3"/>
        </dgm:presLayoutVars>
      </dgm:prSet>
      <dgm:spPr/>
    </dgm:pt>
    <dgm:pt modelId="{C9009CF1-7B04-44AF-A7DF-8027239F8809}" type="pres">
      <dgm:prSet presAssocID="{6BC530D8-4EB4-4682-B796-56A8056C1477}" presName="rootConnector" presStyleLbl="node4" presStyleIdx="10" presStyleCnt="16"/>
      <dgm:spPr/>
    </dgm:pt>
    <dgm:pt modelId="{A3D82203-A759-499A-802D-98CA97E7C9B2}" type="pres">
      <dgm:prSet presAssocID="{6BC530D8-4EB4-4682-B796-56A8056C1477}" presName="hierChild4" presStyleCnt="0"/>
      <dgm:spPr/>
    </dgm:pt>
    <dgm:pt modelId="{3C6B4D5A-C401-4CD3-B142-9A1F7A8057C9}" type="pres">
      <dgm:prSet presAssocID="{6BC530D8-4EB4-4682-B796-56A8056C1477}" presName="hierChild5" presStyleCnt="0"/>
      <dgm:spPr/>
    </dgm:pt>
    <dgm:pt modelId="{77CEDB0C-00C4-41E4-9DB6-2F548B974776}" type="pres">
      <dgm:prSet presAssocID="{83E07824-9A6C-4BAE-92ED-DCED7D8334D7}" presName="Name48" presStyleLbl="parChTrans1D4" presStyleIdx="16" presStyleCnt="26"/>
      <dgm:spPr/>
    </dgm:pt>
    <dgm:pt modelId="{0BB9E13B-DEB1-4E88-8141-D9B0AD57658D}" type="pres">
      <dgm:prSet presAssocID="{7C130C25-029F-44C9-BC4D-0CE5C12C1588}" presName="hierRoot2" presStyleCnt="0">
        <dgm:presLayoutVars>
          <dgm:hierBranch val="init"/>
        </dgm:presLayoutVars>
      </dgm:prSet>
      <dgm:spPr/>
    </dgm:pt>
    <dgm:pt modelId="{190C010B-6BAA-47F6-893B-D5C9C784D32F}" type="pres">
      <dgm:prSet presAssocID="{7C130C25-029F-44C9-BC4D-0CE5C12C1588}" presName="rootComposite" presStyleCnt="0"/>
      <dgm:spPr/>
    </dgm:pt>
    <dgm:pt modelId="{CC0A7AFD-4415-4DE9-B345-150DC41C0151}" type="pres">
      <dgm:prSet presAssocID="{7C130C25-029F-44C9-BC4D-0CE5C12C1588}" presName="rootText" presStyleLbl="node4" presStyleIdx="11" presStyleCnt="16" custLinFactNeighborX="-4227" custLinFactNeighborY="-41706">
        <dgm:presLayoutVars>
          <dgm:chPref val="3"/>
        </dgm:presLayoutVars>
      </dgm:prSet>
      <dgm:spPr/>
    </dgm:pt>
    <dgm:pt modelId="{479092C3-5012-48DF-AD30-56216625F9F7}" type="pres">
      <dgm:prSet presAssocID="{7C130C25-029F-44C9-BC4D-0CE5C12C1588}" presName="rootConnector" presStyleLbl="node4" presStyleIdx="11" presStyleCnt="16"/>
      <dgm:spPr/>
    </dgm:pt>
    <dgm:pt modelId="{5A58CACB-B7DD-401F-9FF9-0C8ECBCF8962}" type="pres">
      <dgm:prSet presAssocID="{7C130C25-029F-44C9-BC4D-0CE5C12C1588}" presName="hierChild4" presStyleCnt="0"/>
      <dgm:spPr/>
    </dgm:pt>
    <dgm:pt modelId="{AD8AEAC9-409B-4B47-B659-AD1C84B547D0}" type="pres">
      <dgm:prSet presAssocID="{7C130C25-029F-44C9-BC4D-0CE5C12C1588}" presName="hierChild5" presStyleCnt="0"/>
      <dgm:spPr/>
    </dgm:pt>
    <dgm:pt modelId="{D0D2AABD-5E8B-4249-B626-4AD17B46D9A7}" type="pres">
      <dgm:prSet presAssocID="{3B2CB317-BD74-49F2-A12E-C9339FB5F038}" presName="Name48" presStyleLbl="parChTrans1D4" presStyleIdx="17" presStyleCnt="26"/>
      <dgm:spPr/>
    </dgm:pt>
    <dgm:pt modelId="{43B90B3E-2EC7-477E-BE7B-8960A6921C5F}" type="pres">
      <dgm:prSet presAssocID="{58D51C08-2BE5-4EF9-BB17-B885B345827A}" presName="hierRoot2" presStyleCnt="0">
        <dgm:presLayoutVars>
          <dgm:hierBranch val="init"/>
        </dgm:presLayoutVars>
      </dgm:prSet>
      <dgm:spPr/>
    </dgm:pt>
    <dgm:pt modelId="{B68CF593-FF73-40F0-896F-0F66B334E625}" type="pres">
      <dgm:prSet presAssocID="{58D51C08-2BE5-4EF9-BB17-B885B345827A}" presName="rootComposite" presStyleCnt="0"/>
      <dgm:spPr/>
    </dgm:pt>
    <dgm:pt modelId="{43E98551-B5DA-4A1C-9788-1D25DF0A3A5D}" type="pres">
      <dgm:prSet presAssocID="{58D51C08-2BE5-4EF9-BB17-B885B345827A}" presName="rootText" presStyleLbl="node4" presStyleIdx="12" presStyleCnt="16" custLinFactNeighborX="4403" custLinFactNeighborY="14335">
        <dgm:presLayoutVars>
          <dgm:chPref val="3"/>
        </dgm:presLayoutVars>
      </dgm:prSet>
      <dgm:spPr/>
    </dgm:pt>
    <dgm:pt modelId="{128039B7-0374-489F-A421-9674A7C16989}" type="pres">
      <dgm:prSet presAssocID="{58D51C08-2BE5-4EF9-BB17-B885B345827A}" presName="rootConnector" presStyleLbl="node4" presStyleIdx="12" presStyleCnt="16"/>
      <dgm:spPr/>
    </dgm:pt>
    <dgm:pt modelId="{6E5CAF5B-8E5E-4855-BC72-9E86AE64A4CF}" type="pres">
      <dgm:prSet presAssocID="{58D51C08-2BE5-4EF9-BB17-B885B345827A}" presName="hierChild4" presStyleCnt="0"/>
      <dgm:spPr/>
    </dgm:pt>
    <dgm:pt modelId="{6B536819-B99B-4039-B287-C055C47D8984}" type="pres">
      <dgm:prSet presAssocID="{58D51C08-2BE5-4EF9-BB17-B885B345827A}" presName="hierChild5" presStyleCnt="0"/>
      <dgm:spPr/>
    </dgm:pt>
    <dgm:pt modelId="{60BF2B7A-2056-4AC8-BC58-978C3C7C933D}" type="pres">
      <dgm:prSet presAssocID="{0D165D21-857B-44F8-A88C-AF6154B7783A}" presName="Name48" presStyleLbl="parChTrans1D4" presStyleIdx="18" presStyleCnt="26"/>
      <dgm:spPr/>
    </dgm:pt>
    <dgm:pt modelId="{42E92ED0-7417-48C5-9F67-BEF8D4907190}" type="pres">
      <dgm:prSet presAssocID="{35AF19CE-BD45-4694-B769-C70068A6DC16}" presName="hierRoot2" presStyleCnt="0">
        <dgm:presLayoutVars>
          <dgm:hierBranch val="init"/>
        </dgm:presLayoutVars>
      </dgm:prSet>
      <dgm:spPr/>
    </dgm:pt>
    <dgm:pt modelId="{F6370C46-61AE-41AF-B141-0EA45BC0BAE5}" type="pres">
      <dgm:prSet presAssocID="{35AF19CE-BD45-4694-B769-C70068A6DC16}" presName="rootComposite" presStyleCnt="0"/>
      <dgm:spPr/>
    </dgm:pt>
    <dgm:pt modelId="{A75C3F8C-3D92-4123-896A-C3E915CE65DF}" type="pres">
      <dgm:prSet presAssocID="{35AF19CE-BD45-4694-B769-C70068A6DC16}" presName="rootText" presStyleLbl="node4" presStyleIdx="13" presStyleCnt="16" custLinFactX="20651" custLinFactNeighborX="100000" custLinFactNeighborY="-35665">
        <dgm:presLayoutVars>
          <dgm:chPref val="3"/>
        </dgm:presLayoutVars>
      </dgm:prSet>
      <dgm:spPr/>
    </dgm:pt>
    <dgm:pt modelId="{7370E93E-7502-4414-B312-9477271FD464}" type="pres">
      <dgm:prSet presAssocID="{35AF19CE-BD45-4694-B769-C70068A6DC16}" presName="rootConnector" presStyleLbl="node4" presStyleIdx="13" presStyleCnt="16"/>
      <dgm:spPr/>
    </dgm:pt>
    <dgm:pt modelId="{CBDC1EA6-BCAC-4AFB-AC9B-22EA64C3CFF1}" type="pres">
      <dgm:prSet presAssocID="{35AF19CE-BD45-4694-B769-C70068A6DC16}" presName="hierChild4" presStyleCnt="0"/>
      <dgm:spPr/>
    </dgm:pt>
    <dgm:pt modelId="{7C0D7956-A104-4ACF-BAF5-4E82766827DD}" type="pres">
      <dgm:prSet presAssocID="{35AF19CE-BD45-4694-B769-C70068A6DC16}" presName="hierChild5" presStyleCnt="0"/>
      <dgm:spPr/>
    </dgm:pt>
    <dgm:pt modelId="{18880972-D3D8-4B11-90EB-810C4F6D171B}" type="pres">
      <dgm:prSet presAssocID="{1928E383-2F88-4D67-886F-82D6A5D99C71}" presName="Name48" presStyleLbl="parChTrans1D4" presStyleIdx="19" presStyleCnt="26"/>
      <dgm:spPr/>
    </dgm:pt>
    <dgm:pt modelId="{F9F76730-2C13-4250-9FA7-1504DADC7F62}" type="pres">
      <dgm:prSet presAssocID="{4181DD24-9C20-4C9A-9433-F7C8EE24970D}" presName="hierRoot2" presStyleCnt="0">
        <dgm:presLayoutVars>
          <dgm:hierBranch val="init"/>
        </dgm:presLayoutVars>
      </dgm:prSet>
      <dgm:spPr/>
    </dgm:pt>
    <dgm:pt modelId="{2BC1E885-F194-4D03-A572-B5D71F4D3267}" type="pres">
      <dgm:prSet presAssocID="{4181DD24-9C20-4C9A-9433-F7C8EE24970D}" presName="rootComposite" presStyleCnt="0"/>
      <dgm:spPr/>
    </dgm:pt>
    <dgm:pt modelId="{18DE3E56-41EF-446F-99CF-7142D2A44E93}" type="pres">
      <dgm:prSet presAssocID="{4181DD24-9C20-4C9A-9433-F7C8EE24970D}" presName="rootText" presStyleLbl="node4" presStyleIdx="14" presStyleCnt="16" custLinFactNeighborX="4403" custLinFactNeighborY="-10311">
        <dgm:presLayoutVars>
          <dgm:chPref val="3"/>
        </dgm:presLayoutVars>
      </dgm:prSet>
      <dgm:spPr/>
    </dgm:pt>
    <dgm:pt modelId="{5CE8BF36-D057-48D0-B7B9-2321F3367A39}" type="pres">
      <dgm:prSet presAssocID="{4181DD24-9C20-4C9A-9433-F7C8EE24970D}" presName="rootConnector" presStyleLbl="node4" presStyleIdx="14" presStyleCnt="16"/>
      <dgm:spPr/>
    </dgm:pt>
    <dgm:pt modelId="{0E447CED-8543-485A-94B0-0E04E6D1F06C}" type="pres">
      <dgm:prSet presAssocID="{4181DD24-9C20-4C9A-9433-F7C8EE24970D}" presName="hierChild4" presStyleCnt="0"/>
      <dgm:spPr/>
    </dgm:pt>
    <dgm:pt modelId="{A3596C61-AC5A-4E6B-ACA7-817A96999A59}" type="pres">
      <dgm:prSet presAssocID="{4181DD24-9C20-4C9A-9433-F7C8EE24970D}" presName="hierChild5" presStyleCnt="0"/>
      <dgm:spPr/>
    </dgm:pt>
    <dgm:pt modelId="{5FF7DFD5-391A-4744-B461-8CE6EEAE90C7}" type="pres">
      <dgm:prSet presAssocID="{4F99425E-C135-44BB-A0FA-A78211055E89}" presName="Name48" presStyleLbl="parChTrans1D4" presStyleIdx="20" presStyleCnt="26"/>
      <dgm:spPr/>
    </dgm:pt>
    <dgm:pt modelId="{9637802F-EDA2-40A2-82B9-EC1E801C48A9}" type="pres">
      <dgm:prSet presAssocID="{0C8E00D4-A83D-4FFD-877B-70B9FACA5203}" presName="hierRoot2" presStyleCnt="0">
        <dgm:presLayoutVars>
          <dgm:hierBranch val="init"/>
        </dgm:presLayoutVars>
      </dgm:prSet>
      <dgm:spPr/>
    </dgm:pt>
    <dgm:pt modelId="{D399F6EC-9D5D-4C25-924F-EA0C5649C8D6}" type="pres">
      <dgm:prSet presAssocID="{0C8E00D4-A83D-4FFD-877B-70B9FACA5203}" presName="rootComposite" presStyleCnt="0"/>
      <dgm:spPr/>
    </dgm:pt>
    <dgm:pt modelId="{47FF62E5-E54F-4B17-980B-7BEC895E84C1}" type="pres">
      <dgm:prSet presAssocID="{0C8E00D4-A83D-4FFD-877B-70B9FACA5203}" presName="rootText" presStyleLbl="node4" presStyleIdx="15" presStyleCnt="16">
        <dgm:presLayoutVars>
          <dgm:chPref val="3"/>
        </dgm:presLayoutVars>
      </dgm:prSet>
      <dgm:spPr/>
    </dgm:pt>
    <dgm:pt modelId="{468BBC64-56D3-417A-A6FF-4A0C261488AD}" type="pres">
      <dgm:prSet presAssocID="{0C8E00D4-A83D-4FFD-877B-70B9FACA5203}" presName="rootConnector" presStyleLbl="node4" presStyleIdx="15" presStyleCnt="16"/>
      <dgm:spPr/>
    </dgm:pt>
    <dgm:pt modelId="{7A9F2A04-ADB8-466B-AB42-0EEFBDE6D2F7}" type="pres">
      <dgm:prSet presAssocID="{0C8E00D4-A83D-4FFD-877B-70B9FACA5203}" presName="hierChild4" presStyleCnt="0"/>
      <dgm:spPr/>
    </dgm:pt>
    <dgm:pt modelId="{2E2B59E6-8D09-4F00-ABA6-DA8FBBCCE53D}" type="pres">
      <dgm:prSet presAssocID="{0C8E00D4-A83D-4FFD-877B-70B9FACA5203}" presName="hierChild5" presStyleCnt="0"/>
      <dgm:spPr/>
    </dgm:pt>
    <dgm:pt modelId="{7DDD27DF-FB8B-4C61-B16F-AFE4480947FC}" type="pres">
      <dgm:prSet presAssocID="{E9426660-84F4-448E-8875-79462156CE76}" presName="Name111" presStyleLbl="parChTrans1D4" presStyleIdx="21" presStyleCnt="26"/>
      <dgm:spPr/>
    </dgm:pt>
    <dgm:pt modelId="{4F941D36-7729-4DB1-9637-AFFE34E1FD16}" type="pres">
      <dgm:prSet presAssocID="{29B54F66-AD32-497F-BC42-8D1DCE66D1AC}" presName="hierRoot3" presStyleCnt="0">
        <dgm:presLayoutVars>
          <dgm:hierBranch val="init"/>
        </dgm:presLayoutVars>
      </dgm:prSet>
      <dgm:spPr/>
    </dgm:pt>
    <dgm:pt modelId="{E47F9301-9B28-4CE0-84A7-F50D927238B8}" type="pres">
      <dgm:prSet presAssocID="{29B54F66-AD32-497F-BC42-8D1DCE66D1AC}" presName="rootComposite3" presStyleCnt="0"/>
      <dgm:spPr/>
    </dgm:pt>
    <dgm:pt modelId="{7DEF26D2-4798-4DD2-B8C1-9D5189FDF204}" type="pres">
      <dgm:prSet presAssocID="{29B54F66-AD32-497F-BC42-8D1DCE66D1AC}" presName="rootText3" presStyleLbl="asst4" presStyleIdx="0" presStyleCnt="5">
        <dgm:presLayoutVars>
          <dgm:chPref val="3"/>
        </dgm:presLayoutVars>
      </dgm:prSet>
      <dgm:spPr/>
    </dgm:pt>
    <dgm:pt modelId="{778B6648-B11D-45CC-8380-7D3A82FA5797}" type="pres">
      <dgm:prSet presAssocID="{29B54F66-AD32-497F-BC42-8D1DCE66D1AC}" presName="rootConnector3" presStyleLbl="asst4" presStyleIdx="0" presStyleCnt="5"/>
      <dgm:spPr/>
    </dgm:pt>
    <dgm:pt modelId="{07D56B09-D0B5-484D-B4C8-61054BC0CA99}" type="pres">
      <dgm:prSet presAssocID="{29B54F66-AD32-497F-BC42-8D1DCE66D1AC}" presName="hierChild6" presStyleCnt="0"/>
      <dgm:spPr/>
    </dgm:pt>
    <dgm:pt modelId="{C1CE5C65-D071-4CB1-9A71-1DAAA8982BEF}" type="pres">
      <dgm:prSet presAssocID="{29B54F66-AD32-497F-BC42-8D1DCE66D1AC}" presName="hierChild7" presStyleCnt="0"/>
      <dgm:spPr/>
    </dgm:pt>
    <dgm:pt modelId="{A17E19BA-6046-42EB-90A5-60BA70E15A2C}" type="pres">
      <dgm:prSet presAssocID="{D5365F12-33E0-4B85-A8BD-486F18E03F7D}" presName="Name111" presStyleLbl="parChTrans1D4" presStyleIdx="22" presStyleCnt="26"/>
      <dgm:spPr/>
    </dgm:pt>
    <dgm:pt modelId="{06D4D0DF-7C62-47FD-A41D-FBF6108E42B9}" type="pres">
      <dgm:prSet presAssocID="{9B773C4D-3BA3-426E-BF0A-7E4B74DB58E5}" presName="hierRoot3" presStyleCnt="0">
        <dgm:presLayoutVars>
          <dgm:hierBranch val="init"/>
        </dgm:presLayoutVars>
      </dgm:prSet>
      <dgm:spPr/>
    </dgm:pt>
    <dgm:pt modelId="{B2C99F46-D15B-4819-83DB-F374169C0846}" type="pres">
      <dgm:prSet presAssocID="{9B773C4D-3BA3-426E-BF0A-7E4B74DB58E5}" presName="rootComposite3" presStyleCnt="0"/>
      <dgm:spPr/>
    </dgm:pt>
    <dgm:pt modelId="{0E994B11-5541-48E4-97AB-915870F05492}" type="pres">
      <dgm:prSet presAssocID="{9B773C4D-3BA3-426E-BF0A-7E4B74DB58E5}" presName="rootText3" presStyleLbl="asst4" presStyleIdx="1" presStyleCnt="5">
        <dgm:presLayoutVars>
          <dgm:chPref val="3"/>
        </dgm:presLayoutVars>
      </dgm:prSet>
      <dgm:spPr/>
    </dgm:pt>
    <dgm:pt modelId="{964E1730-3C13-4E4A-8C9E-8CA9A004EA47}" type="pres">
      <dgm:prSet presAssocID="{9B773C4D-3BA3-426E-BF0A-7E4B74DB58E5}" presName="rootConnector3" presStyleLbl="asst4" presStyleIdx="1" presStyleCnt="5"/>
      <dgm:spPr/>
    </dgm:pt>
    <dgm:pt modelId="{FD14741D-CBC6-40A7-BD07-765E511FF984}" type="pres">
      <dgm:prSet presAssocID="{9B773C4D-3BA3-426E-BF0A-7E4B74DB58E5}" presName="hierChild6" presStyleCnt="0"/>
      <dgm:spPr/>
    </dgm:pt>
    <dgm:pt modelId="{2452A59C-D1F8-4396-898F-01D903EE20ED}" type="pres">
      <dgm:prSet presAssocID="{9B773C4D-3BA3-426E-BF0A-7E4B74DB58E5}" presName="hierChild7" presStyleCnt="0"/>
      <dgm:spPr/>
    </dgm:pt>
    <dgm:pt modelId="{7E7BAA8E-165F-4419-AAB0-FC9E35B04815}" type="pres">
      <dgm:prSet presAssocID="{F78035AE-3E6C-4985-A33B-CF8EB59E2520}" presName="Name111" presStyleLbl="parChTrans1D4" presStyleIdx="23" presStyleCnt="26"/>
      <dgm:spPr/>
    </dgm:pt>
    <dgm:pt modelId="{BB059891-464A-4A82-9CE0-A311C5E7D659}" type="pres">
      <dgm:prSet presAssocID="{CF1149D3-5B04-4BAA-8DF6-ADD2A34EDB60}" presName="hierRoot3" presStyleCnt="0">
        <dgm:presLayoutVars>
          <dgm:hierBranch val="init"/>
        </dgm:presLayoutVars>
      </dgm:prSet>
      <dgm:spPr/>
    </dgm:pt>
    <dgm:pt modelId="{53534B83-8BE9-45F3-9088-E810B3DD08F5}" type="pres">
      <dgm:prSet presAssocID="{CF1149D3-5B04-4BAA-8DF6-ADD2A34EDB60}" presName="rootComposite3" presStyleCnt="0"/>
      <dgm:spPr/>
    </dgm:pt>
    <dgm:pt modelId="{B097DD32-1AD1-42A6-819E-851B17BEEB03}" type="pres">
      <dgm:prSet presAssocID="{CF1149D3-5B04-4BAA-8DF6-ADD2A34EDB60}" presName="rootText3" presStyleLbl="asst4" presStyleIdx="2" presStyleCnt="5" custLinFactNeighborX="-2934" custLinFactNeighborY="-1956">
        <dgm:presLayoutVars>
          <dgm:chPref val="3"/>
        </dgm:presLayoutVars>
      </dgm:prSet>
      <dgm:spPr/>
    </dgm:pt>
    <dgm:pt modelId="{AD37CFC5-67C1-4FE3-A897-DE1F067FEC77}" type="pres">
      <dgm:prSet presAssocID="{CF1149D3-5B04-4BAA-8DF6-ADD2A34EDB60}" presName="rootConnector3" presStyleLbl="asst4" presStyleIdx="2" presStyleCnt="5"/>
      <dgm:spPr/>
    </dgm:pt>
    <dgm:pt modelId="{20CF7992-8F56-49B6-944A-515FD2DAEAA2}" type="pres">
      <dgm:prSet presAssocID="{CF1149D3-5B04-4BAA-8DF6-ADD2A34EDB60}" presName="hierChild6" presStyleCnt="0"/>
      <dgm:spPr/>
    </dgm:pt>
    <dgm:pt modelId="{9C3119D7-F8FE-411B-AD77-DA219D5199CA}" type="pres">
      <dgm:prSet presAssocID="{CF1149D3-5B04-4BAA-8DF6-ADD2A34EDB60}" presName="hierChild7" presStyleCnt="0"/>
      <dgm:spPr/>
    </dgm:pt>
    <dgm:pt modelId="{51E2ABC8-B16C-4742-8D42-8887788A392B}" type="pres">
      <dgm:prSet presAssocID="{2EA5C253-9BB2-4AB4-B6BB-C6B11F8968A5}" presName="Name111" presStyleLbl="parChTrans1D4" presStyleIdx="24" presStyleCnt="26"/>
      <dgm:spPr/>
    </dgm:pt>
    <dgm:pt modelId="{DC547716-871D-4E94-8944-51F09FF822CD}" type="pres">
      <dgm:prSet presAssocID="{2AA57DFF-60ED-4051-A3BE-903C09EFB222}" presName="hierRoot3" presStyleCnt="0">
        <dgm:presLayoutVars>
          <dgm:hierBranch val="init"/>
        </dgm:presLayoutVars>
      </dgm:prSet>
      <dgm:spPr/>
    </dgm:pt>
    <dgm:pt modelId="{05764F32-A385-46A0-B943-60AFF3E45229}" type="pres">
      <dgm:prSet presAssocID="{2AA57DFF-60ED-4051-A3BE-903C09EFB222}" presName="rootComposite3" presStyleCnt="0"/>
      <dgm:spPr/>
    </dgm:pt>
    <dgm:pt modelId="{0B1D5E2B-CE16-4474-B665-4AB936EBCB91}" type="pres">
      <dgm:prSet presAssocID="{2AA57DFF-60ED-4051-A3BE-903C09EFB222}" presName="rootText3" presStyleLbl="asst4" presStyleIdx="3" presStyleCnt="5">
        <dgm:presLayoutVars>
          <dgm:chPref val="3"/>
        </dgm:presLayoutVars>
      </dgm:prSet>
      <dgm:spPr/>
    </dgm:pt>
    <dgm:pt modelId="{3B5BEEC1-8068-46B7-B69F-5DCC5AA03B0F}" type="pres">
      <dgm:prSet presAssocID="{2AA57DFF-60ED-4051-A3BE-903C09EFB222}" presName="rootConnector3" presStyleLbl="asst4" presStyleIdx="3" presStyleCnt="5"/>
      <dgm:spPr/>
    </dgm:pt>
    <dgm:pt modelId="{9EB8B10D-1927-4276-AC4B-EE0FC106AF2C}" type="pres">
      <dgm:prSet presAssocID="{2AA57DFF-60ED-4051-A3BE-903C09EFB222}" presName="hierChild6" presStyleCnt="0"/>
      <dgm:spPr/>
    </dgm:pt>
    <dgm:pt modelId="{B6364BEA-0072-4BF8-A2C2-D126327E551A}" type="pres">
      <dgm:prSet presAssocID="{2AA57DFF-60ED-4051-A3BE-903C09EFB222}" presName="hierChild7" presStyleCnt="0"/>
      <dgm:spPr/>
    </dgm:pt>
    <dgm:pt modelId="{4F523ADA-6326-4D37-A91B-805F554AA8D2}" type="pres">
      <dgm:prSet presAssocID="{BC867ECE-52C3-4C83-BA65-AD15CA214386}" presName="Name111" presStyleLbl="parChTrans1D4" presStyleIdx="25" presStyleCnt="26"/>
      <dgm:spPr/>
    </dgm:pt>
    <dgm:pt modelId="{38A579D3-3386-4927-9688-F068CE46A8D5}" type="pres">
      <dgm:prSet presAssocID="{733DB920-73EA-4B7B-9E2D-6B46AC33ADE4}" presName="hierRoot3" presStyleCnt="0">
        <dgm:presLayoutVars>
          <dgm:hierBranch val="init"/>
        </dgm:presLayoutVars>
      </dgm:prSet>
      <dgm:spPr/>
    </dgm:pt>
    <dgm:pt modelId="{1D9DCA58-EC6B-4CEF-9F26-55C587907094}" type="pres">
      <dgm:prSet presAssocID="{733DB920-73EA-4B7B-9E2D-6B46AC33ADE4}" presName="rootComposite3" presStyleCnt="0"/>
      <dgm:spPr/>
    </dgm:pt>
    <dgm:pt modelId="{6FE887C4-B2BB-46DB-B290-1D8022CEACE9}" type="pres">
      <dgm:prSet presAssocID="{733DB920-73EA-4B7B-9E2D-6B46AC33ADE4}" presName="rootText3" presStyleLbl="asst4" presStyleIdx="4" presStyleCnt="5" custScaleX="89907" custScaleY="93291">
        <dgm:presLayoutVars>
          <dgm:chPref val="3"/>
        </dgm:presLayoutVars>
      </dgm:prSet>
      <dgm:spPr/>
    </dgm:pt>
    <dgm:pt modelId="{6D8C1484-8264-41D6-8753-81264D0AFD7B}" type="pres">
      <dgm:prSet presAssocID="{733DB920-73EA-4B7B-9E2D-6B46AC33ADE4}" presName="rootConnector3" presStyleLbl="asst4" presStyleIdx="4" presStyleCnt="5"/>
      <dgm:spPr/>
    </dgm:pt>
    <dgm:pt modelId="{3AE7D7AD-419B-4C0F-A9D8-6D6A5EE425C2}" type="pres">
      <dgm:prSet presAssocID="{733DB920-73EA-4B7B-9E2D-6B46AC33ADE4}" presName="hierChild6" presStyleCnt="0"/>
      <dgm:spPr/>
    </dgm:pt>
    <dgm:pt modelId="{88105976-09DC-4534-9645-2E5DD9984163}" type="pres">
      <dgm:prSet presAssocID="{733DB920-73EA-4B7B-9E2D-6B46AC33ADE4}" presName="hierChild7" presStyleCnt="0"/>
      <dgm:spPr/>
    </dgm:pt>
    <dgm:pt modelId="{91C5AB00-6912-413D-A021-80B80C09575F}" type="pres">
      <dgm:prSet presAssocID="{A29DEF84-3460-4A94-BDBB-0EA355F0BAC3}" presName="hierChild5" presStyleCnt="0"/>
      <dgm:spPr/>
    </dgm:pt>
    <dgm:pt modelId="{4ABC4791-30FA-45B1-9420-F6E996DC4ED2}" type="pres">
      <dgm:prSet presAssocID="{9BCE7D91-2CF4-4B57-97F9-8514D5547BB2}" presName="hierChild7" presStyleCnt="0"/>
      <dgm:spPr/>
    </dgm:pt>
    <dgm:pt modelId="{A65882A5-1176-46D4-9595-E5E7AEE42F93}" type="pres">
      <dgm:prSet presAssocID="{32283992-4BBE-43DE-A017-78F187912DA5}" presName="hierRoot1" presStyleCnt="0">
        <dgm:presLayoutVars>
          <dgm:hierBranch val="init"/>
        </dgm:presLayoutVars>
      </dgm:prSet>
      <dgm:spPr/>
    </dgm:pt>
    <dgm:pt modelId="{F3239891-91F3-44B1-A16C-9D87256BA257}" type="pres">
      <dgm:prSet presAssocID="{32283992-4BBE-43DE-A017-78F187912DA5}" presName="rootComposite1" presStyleCnt="0"/>
      <dgm:spPr/>
    </dgm:pt>
    <dgm:pt modelId="{5A83A369-D4CE-4986-A125-380A450FA8EA}" type="pres">
      <dgm:prSet presAssocID="{32283992-4BBE-43DE-A017-78F187912DA5}" presName="rootText1" presStyleLbl="node0" presStyleIdx="1" presStyleCnt="2" custLinFactX="100000" custLinFactY="26795" custLinFactNeighborX="118519" custLinFactNeighborY="100000">
        <dgm:presLayoutVars>
          <dgm:chPref val="3"/>
        </dgm:presLayoutVars>
      </dgm:prSet>
      <dgm:spPr/>
    </dgm:pt>
    <dgm:pt modelId="{9D26A90A-88B9-4864-B63D-929894C2DD7F}" type="pres">
      <dgm:prSet presAssocID="{32283992-4BBE-43DE-A017-78F187912DA5}" presName="rootConnector1" presStyleLbl="node1" presStyleIdx="0" presStyleCnt="0"/>
      <dgm:spPr/>
    </dgm:pt>
    <dgm:pt modelId="{7E007F2E-1419-4951-BC52-92AF9B243833}" type="pres">
      <dgm:prSet presAssocID="{32283992-4BBE-43DE-A017-78F187912DA5}" presName="hierChild2" presStyleCnt="0"/>
      <dgm:spPr/>
    </dgm:pt>
    <dgm:pt modelId="{4AD9F69D-FE31-43DC-A492-0C47359D3373}" type="pres">
      <dgm:prSet presAssocID="{32283992-4BBE-43DE-A017-78F187912DA5}" presName="hierChild3" presStyleCnt="0"/>
      <dgm:spPr/>
    </dgm:pt>
  </dgm:ptLst>
  <dgm:cxnLst>
    <dgm:cxn modelId="{D960FA01-54CC-433A-8252-B57B71BD8DFB}" type="presOf" srcId="{2EA33616-6C58-403A-899C-3B7D55F71B27}" destId="{6EC8FE8C-3EAF-4DCB-B78C-936D0F26F435}" srcOrd="0" destOrd="0" presId="urn:microsoft.com/office/officeart/2005/8/layout/orgChart1"/>
    <dgm:cxn modelId="{69847206-D813-4D8E-8E16-15A3C8AB75B1}" srcId="{AA7FABC4-A020-4408-BB96-F2908DF22E1E}" destId="{FB8069E3-59AF-462B-9E1E-42A2F668E724}" srcOrd="9" destOrd="0" parTransId="{1879431D-806E-4C21-BB64-01B16B40E5C0}" sibTransId="{32B620A9-F0D6-42DB-9BDF-04C98FFC2B34}"/>
    <dgm:cxn modelId="{8D987906-F99D-4C6A-8D04-BF3AB7902739}" type="presOf" srcId="{4181DD24-9C20-4C9A-9433-F7C8EE24970D}" destId="{5CE8BF36-D057-48D0-B7B9-2321F3367A39}" srcOrd="1" destOrd="0" presId="urn:microsoft.com/office/officeart/2005/8/layout/orgChart1"/>
    <dgm:cxn modelId="{A7E7E507-CB5B-471C-98E1-FC0FD7B33005}" type="presOf" srcId="{29B54F66-AD32-497F-BC42-8D1DCE66D1AC}" destId="{7DEF26D2-4798-4DD2-B8C1-9D5189FDF204}" srcOrd="0" destOrd="0" presId="urn:microsoft.com/office/officeart/2005/8/layout/orgChart1"/>
    <dgm:cxn modelId="{A8FA760B-6D17-4D92-87CE-D3A75FF07C65}" srcId="{AA7FABC4-A020-4408-BB96-F2908DF22E1E}" destId="{B822741A-35B6-48A6-B5FF-C4099EEA38A7}" srcOrd="5" destOrd="0" parTransId="{F760D780-3D4C-4FE3-8984-36A8AEC7CD83}" sibTransId="{32D97211-722E-4BE7-9306-7DBC806529FF}"/>
    <dgm:cxn modelId="{B9EED60C-E5D8-426F-9805-DF913C6304EC}" type="presOf" srcId="{FB8069E3-59AF-462B-9E1E-42A2F668E724}" destId="{C2EDFE33-E977-4649-B33E-895D96FA6B46}" srcOrd="0" destOrd="0" presId="urn:microsoft.com/office/officeart/2005/8/layout/orgChart1"/>
    <dgm:cxn modelId="{C8E22010-21F8-4AE2-B75D-48A48C0D1F33}" type="presOf" srcId="{139B8FAC-0258-4C7C-A44E-C6EA871BB056}" destId="{06EE5B3F-567B-41DC-A7EA-FAF209042DFA}" srcOrd="0" destOrd="0" presId="urn:microsoft.com/office/officeart/2005/8/layout/orgChart1"/>
    <dgm:cxn modelId="{BB607A10-835D-45E1-B1DB-D5F6DC032CC6}" type="presOf" srcId="{44EE301A-5342-44B9-A4F6-A9AE3E1D95DE}" destId="{8BCF89A1-BDAE-40D7-8180-F80A9607842D}" srcOrd="1" destOrd="0" presId="urn:microsoft.com/office/officeart/2005/8/layout/orgChart1"/>
    <dgm:cxn modelId="{34253D11-830B-4921-879A-8548B0ABCE64}" type="presOf" srcId="{D77A6179-7E83-477E-8209-01289CD63B61}" destId="{B9A43E85-5CD7-4274-9F44-DBDBEBBDBA94}" srcOrd="0" destOrd="0" presId="urn:microsoft.com/office/officeart/2005/8/layout/orgChart1"/>
    <dgm:cxn modelId="{CCFD5111-E9F3-4A74-8259-180B1B643762}" srcId="{A29DEF84-3460-4A94-BDBB-0EA355F0BAC3}" destId="{4181DD24-9C20-4C9A-9433-F7C8EE24970D}" srcOrd="4" destOrd="0" parTransId="{1928E383-2F88-4D67-886F-82D6A5D99C71}" sibTransId="{EAF2C609-3191-466F-A15B-3F06D45E78E9}"/>
    <dgm:cxn modelId="{F455C112-A548-468B-825A-E7F83BFEDD79}" type="presOf" srcId="{6C48EAA4-9CC7-470C-A13D-E39D3CCDB363}" destId="{0D25DD67-7F0F-496C-BE4F-8F49FD069775}" srcOrd="1" destOrd="0" presId="urn:microsoft.com/office/officeart/2005/8/layout/orgChart1"/>
    <dgm:cxn modelId="{24045513-5ACC-4BFB-BC06-E97E71234DA4}" srcId="{AA7FABC4-A020-4408-BB96-F2908DF22E1E}" destId="{87BE896A-772B-46E7-8ADE-6CEC5FC1FC39}" srcOrd="2" destOrd="0" parTransId="{B396EFC7-51B2-4109-A32C-CA2CBAB79A22}" sibTransId="{091DD39D-2CB4-4B5A-86DB-9630DADAA2AC}"/>
    <dgm:cxn modelId="{B16A7317-5AA9-4912-AB54-2F48144B0325}" type="presOf" srcId="{CCAC87E8-18E5-4C57-929F-1200CFFB16CB}" destId="{8073DC57-5071-4C2F-B2D4-676275783F0F}" srcOrd="0" destOrd="0" presId="urn:microsoft.com/office/officeart/2005/8/layout/orgChart1"/>
    <dgm:cxn modelId="{2CFF881A-0360-43AA-8A09-DE5852BE1D78}" type="presOf" srcId="{F78035AE-3E6C-4985-A33B-CF8EB59E2520}" destId="{7E7BAA8E-165F-4419-AAB0-FC9E35B04815}" srcOrd="0" destOrd="0" presId="urn:microsoft.com/office/officeart/2005/8/layout/orgChart1"/>
    <dgm:cxn modelId="{74611B1B-F90B-4D24-9D5E-A2044BEC90D6}" type="presOf" srcId="{2EA5C253-9BB2-4AB4-B6BB-C6B11F8968A5}" destId="{51E2ABC8-B16C-4742-8D42-8887788A392B}" srcOrd="0" destOrd="0" presId="urn:microsoft.com/office/officeart/2005/8/layout/orgChart1"/>
    <dgm:cxn modelId="{A858391D-446B-4982-AEBA-F9BEAA8B753A}" type="presOf" srcId="{58D51C08-2BE5-4EF9-BB17-B885B345827A}" destId="{43E98551-B5DA-4A1C-9788-1D25DF0A3A5D}" srcOrd="0" destOrd="0" presId="urn:microsoft.com/office/officeart/2005/8/layout/orgChart1"/>
    <dgm:cxn modelId="{6F99871D-7274-498F-9720-C3856E70E7AA}" type="presOf" srcId="{0C8E00D4-A83D-4FFD-877B-70B9FACA5203}" destId="{47FF62E5-E54F-4B17-980B-7BEC895E84C1}" srcOrd="0" destOrd="0" presId="urn:microsoft.com/office/officeart/2005/8/layout/orgChart1"/>
    <dgm:cxn modelId="{DEC3B01E-DC1C-414A-97E5-E75490D8A520}" type="presOf" srcId="{32283992-4BBE-43DE-A017-78F187912DA5}" destId="{5A83A369-D4CE-4986-A125-380A450FA8EA}" srcOrd="0" destOrd="0" presId="urn:microsoft.com/office/officeart/2005/8/layout/orgChart1"/>
    <dgm:cxn modelId="{EB321423-7BCC-4093-BDBB-449AB86436BC}" type="presOf" srcId="{3967BEB1-8487-491D-BE62-458B2FD036DE}" destId="{3FB778ED-C0EA-4314-9FEF-E836CDDD367D}" srcOrd="0" destOrd="0" presId="urn:microsoft.com/office/officeart/2005/8/layout/orgChart1"/>
    <dgm:cxn modelId="{403B4923-511E-4D2E-AC65-CE9D2FD8D54A}" type="presOf" srcId="{FB8069E3-59AF-462B-9E1E-42A2F668E724}" destId="{7A952BB0-A9A5-4C9B-9AC6-A133174A3B4F}" srcOrd="1" destOrd="0" presId="urn:microsoft.com/office/officeart/2005/8/layout/orgChart1"/>
    <dgm:cxn modelId="{1B655823-3A26-44C7-9AF0-9C03D0C2DCFC}" srcId="{AA7FABC4-A020-4408-BB96-F2908DF22E1E}" destId="{0FE1D383-465F-4FE6-901C-8EBB00A1D6EA}" srcOrd="8" destOrd="0" parTransId="{9CCA47F2-73E1-4098-AB79-1858FE6B1595}" sibTransId="{5C4B557B-EC5D-4A6D-BFA1-7732AC42CF87}"/>
    <dgm:cxn modelId="{25687324-9311-416E-AE02-F126A2F4F0E6}" type="presOf" srcId="{2AA57DFF-60ED-4051-A3BE-903C09EFB222}" destId="{3B5BEEC1-8068-46B7-B69F-5DCC5AA03B0F}" srcOrd="1" destOrd="0" presId="urn:microsoft.com/office/officeart/2005/8/layout/orgChart1"/>
    <dgm:cxn modelId="{43830F26-BE7B-431B-9169-8272BC6F02CE}" srcId="{AA7FABC4-A020-4408-BB96-F2908DF22E1E}" destId="{84557DC5-96B1-4B7C-B870-3FEA4F130FB2}" srcOrd="3" destOrd="0" parTransId="{1E0E08E7-A38B-4712-824F-70D8D6327CC4}" sibTransId="{83131558-F025-446B-BCC1-F9EC6077EDAF}"/>
    <dgm:cxn modelId="{86D29826-E6C4-4BA1-97FC-A0471F2C9FD2}" type="presOf" srcId="{B822741A-35B6-48A6-B5FF-C4099EEA38A7}" destId="{245E0F53-C5F8-42D8-AFBE-DB0508E3F642}" srcOrd="0" destOrd="0" presId="urn:microsoft.com/office/officeart/2005/8/layout/orgChart1"/>
    <dgm:cxn modelId="{84392228-6803-4D14-ACB0-CFD82593DAFB}" type="presOf" srcId="{F760D780-3D4C-4FE3-8984-36A8AEC7CD83}" destId="{06F30526-04A0-47E8-8EFF-EF43C582FB36}" srcOrd="0" destOrd="0" presId="urn:microsoft.com/office/officeart/2005/8/layout/orgChart1"/>
    <dgm:cxn modelId="{33ABFF2C-9F31-4BB1-82F3-FAF28BA6C63C}" type="presOf" srcId="{7D3A7DEA-A5F3-43C0-99BC-D1F5D134D9E5}" destId="{C74EB3E4-5DCE-4825-B423-8D268FEC7BEE}" srcOrd="0" destOrd="0" presId="urn:microsoft.com/office/officeart/2005/8/layout/orgChart1"/>
    <dgm:cxn modelId="{09BD2C31-09B1-4378-AFB0-E36EAAC8D0F6}" type="presOf" srcId="{83E07824-9A6C-4BAE-92ED-DCED7D8334D7}" destId="{77CEDB0C-00C4-41E4-9DB6-2F548B974776}" srcOrd="0" destOrd="0" presId="urn:microsoft.com/office/officeart/2005/8/layout/orgChart1"/>
    <dgm:cxn modelId="{CC0B6832-2D6D-4F10-86FD-6A39F003808D}" type="presOf" srcId="{AF343B15-2050-45F9-961D-A4CB534E7D74}" destId="{0642E899-7AE2-481B-8162-F6E316504A05}" srcOrd="0" destOrd="0" presId="urn:microsoft.com/office/officeart/2005/8/layout/orgChart1"/>
    <dgm:cxn modelId="{45E2AF37-9946-46DF-913C-117F605D3BA6}" type="presOf" srcId="{D5365F12-33E0-4B85-A8BD-486F18E03F7D}" destId="{A17E19BA-6046-42EB-90A5-60BA70E15A2C}" srcOrd="0" destOrd="0" presId="urn:microsoft.com/office/officeart/2005/8/layout/orgChart1"/>
    <dgm:cxn modelId="{98E75C3A-A33D-4997-8177-AD4C7BF01F1D}" type="presOf" srcId="{29B54F66-AD32-497F-BC42-8D1DCE66D1AC}" destId="{778B6648-B11D-45CC-8380-7D3A82FA5797}" srcOrd="1" destOrd="0" presId="urn:microsoft.com/office/officeart/2005/8/layout/orgChart1"/>
    <dgm:cxn modelId="{F92AB93E-38ED-4429-906A-A167500FECEC}" type="presOf" srcId="{CF68CE8A-B07F-4926-83B7-CE6718A261F7}" destId="{4515013A-F2C4-46F8-8F4D-D455A54C52E7}" srcOrd="0" destOrd="0" presId="urn:microsoft.com/office/officeart/2005/8/layout/orgChart1"/>
    <dgm:cxn modelId="{FD66BD5C-9A5B-4F41-869D-EBC68D1FA579}" type="presOf" srcId="{35AF19CE-BD45-4694-B769-C70068A6DC16}" destId="{7370E93E-7502-4414-B312-9477271FD464}" srcOrd="1" destOrd="0" presId="urn:microsoft.com/office/officeart/2005/8/layout/orgChart1"/>
    <dgm:cxn modelId="{53D9C45C-FDD4-4A2E-B0B1-CEE724CD7AF2}" type="presOf" srcId="{9B773C4D-3BA3-426E-BF0A-7E4B74DB58E5}" destId="{964E1730-3C13-4E4A-8C9E-8CA9A004EA47}" srcOrd="1" destOrd="0" presId="urn:microsoft.com/office/officeart/2005/8/layout/orgChart1"/>
    <dgm:cxn modelId="{4FF6D55F-29C5-4D5A-90C1-CCF73DE0509E}" type="presOf" srcId="{2A4550A3-E964-4B08-8A40-A19D5E9979AD}" destId="{6AB95B58-DADD-4750-B0D3-3CB297C47B6F}" srcOrd="0" destOrd="0" presId="urn:microsoft.com/office/officeart/2005/8/layout/orgChart1"/>
    <dgm:cxn modelId="{3B480F41-C189-48C7-B2E0-90847A7E4605}" type="presOf" srcId="{3B2CB317-BD74-49F2-A12E-C9339FB5F038}" destId="{D0D2AABD-5E8B-4249-B626-4AD17B46D9A7}" srcOrd="0" destOrd="0" presId="urn:microsoft.com/office/officeart/2005/8/layout/orgChart1"/>
    <dgm:cxn modelId="{47023C46-4BF6-425A-9AF7-EB67E473F16F}" type="presOf" srcId="{B24BB5A4-B517-4BEC-850D-B65179BE62DE}" destId="{1002C553-D70F-42C1-88AD-C07C62B24BC4}" srcOrd="0" destOrd="0" presId="urn:microsoft.com/office/officeart/2005/8/layout/orgChart1"/>
    <dgm:cxn modelId="{F0DC3E66-F8E3-447D-8610-E814DAAD5B7B}" srcId="{44EE301A-5342-44B9-A4F6-A9AE3E1D95DE}" destId="{276BACA4-6B82-4680-AACB-79E07AAD41B8}" srcOrd="0" destOrd="0" parTransId="{C4498339-B084-4936-B998-2FFE6706B0C8}" sibTransId="{585B77D1-FF6A-4A7D-81AF-FB2F12AB3FE2}"/>
    <dgm:cxn modelId="{716F2B48-54B5-4EBF-B2CF-FA20DA0C4129}" type="presOf" srcId="{49070570-5DE8-41A9-B0B2-157F7477C25A}" destId="{95DB8B20-E3CA-43D5-B904-087268B482B4}" srcOrd="1" destOrd="0" presId="urn:microsoft.com/office/officeart/2005/8/layout/orgChart1"/>
    <dgm:cxn modelId="{3B3EE14A-6740-4436-94A7-926832FC1852}" srcId="{AA7FABC4-A020-4408-BB96-F2908DF22E1E}" destId="{6C48EAA4-9CC7-470C-A13D-E39D3CCDB363}" srcOrd="6" destOrd="0" parTransId="{A9AB3D96-5387-402E-A7FE-0A87F6639D07}" sibTransId="{42EDAC01-69EA-4FC8-9857-E917EF112544}"/>
    <dgm:cxn modelId="{CCEF0C4B-960E-4FDF-A003-019A6DD11242}" type="presOf" srcId="{0FE1D383-465F-4FE6-901C-8EBB00A1D6EA}" destId="{F43909E9-D53C-4523-A12D-59E9E04024E8}" srcOrd="1" destOrd="0" presId="urn:microsoft.com/office/officeart/2005/8/layout/orgChart1"/>
    <dgm:cxn modelId="{5544296C-7334-48BE-9EF8-E53E9B5D8F1A}" type="presOf" srcId="{5B445C15-C67B-483C-9B40-712A92EB872D}" destId="{E778F929-11CD-40B1-AFCB-867F06283B02}" srcOrd="0" destOrd="0" presId="urn:microsoft.com/office/officeart/2005/8/layout/orgChart1"/>
    <dgm:cxn modelId="{A5C84A4C-0710-4BB7-A589-B22170234156}" type="presOf" srcId="{58D51C08-2BE5-4EF9-BB17-B885B345827A}" destId="{128039B7-0374-489F-A421-9674A7C16989}" srcOrd="1" destOrd="0" presId="urn:microsoft.com/office/officeart/2005/8/layout/orgChart1"/>
    <dgm:cxn modelId="{58A5B86E-046B-49C8-BE06-AB5AEB2495F0}" type="presOf" srcId="{6BC530D8-4EB4-4682-B796-56A8056C1477}" destId="{36BAA7F2-D27E-4F25-86B8-7B42176FB118}" srcOrd="0" destOrd="0" presId="urn:microsoft.com/office/officeart/2005/8/layout/orgChart1"/>
    <dgm:cxn modelId="{6371234F-AE78-470D-A2F8-74B400188B35}" type="presOf" srcId="{0C8E00D4-A83D-4FFD-877B-70B9FACA5203}" destId="{468BBC64-56D3-417A-A6FF-4A0C261488AD}" srcOrd="1" destOrd="0" presId="urn:microsoft.com/office/officeart/2005/8/layout/orgChart1"/>
    <dgm:cxn modelId="{6411766F-E302-4E45-B454-BD456CC5F686}" type="presOf" srcId="{AAFE2E55-2EE5-42D9-BEE6-147F4F213B15}" destId="{4472AFF4-5751-403F-92CA-C27E1198A7F3}" srcOrd="0" destOrd="0" presId="urn:microsoft.com/office/officeart/2005/8/layout/orgChart1"/>
    <dgm:cxn modelId="{A960D551-4AA0-4145-8AC0-D15722FD0415}" type="presOf" srcId="{35AF19CE-BD45-4694-B769-C70068A6DC16}" destId="{A75C3F8C-3D92-4123-896A-C3E915CE65DF}" srcOrd="0" destOrd="0" presId="urn:microsoft.com/office/officeart/2005/8/layout/orgChart1"/>
    <dgm:cxn modelId="{64A4ED71-C7F8-4402-B935-60F672F100CF}" type="presOf" srcId="{7C130C25-029F-44C9-BC4D-0CE5C12C1588}" destId="{CC0A7AFD-4415-4DE9-B345-150DC41C0151}" srcOrd="0" destOrd="0" presId="urn:microsoft.com/office/officeart/2005/8/layout/orgChart1"/>
    <dgm:cxn modelId="{47290575-CD66-4888-8E52-5AED4A9556B1}" type="presOf" srcId="{A29DEF84-3460-4A94-BDBB-0EA355F0BAC3}" destId="{64633F3C-9668-48B9-B964-7D2E70895002}" srcOrd="1" destOrd="0" presId="urn:microsoft.com/office/officeart/2005/8/layout/orgChart1"/>
    <dgm:cxn modelId="{F0172779-029B-4475-81C1-BD5EEF76853A}" srcId="{276BACA4-6B82-4680-AACB-79E07AAD41B8}" destId="{49070570-5DE8-41A9-B0B2-157F7477C25A}" srcOrd="0" destOrd="0" parTransId="{E2D6378B-31CE-4675-B76C-A54D2750AC9F}" sibTransId="{C474A4B4-49C1-4988-BF8C-2609505B802A}"/>
    <dgm:cxn modelId="{487E0F5A-96EB-4CC5-9F8C-FB684187AAED}" type="presOf" srcId="{F478EFFB-4A57-4215-897A-3BF4413A5D80}" destId="{C82094EB-0172-4FF6-A20E-ACDA78D6FA09}" srcOrd="0" destOrd="0" presId="urn:microsoft.com/office/officeart/2005/8/layout/orgChart1"/>
    <dgm:cxn modelId="{C0FCAB7A-2D83-4665-BCBB-0C587D8F6D13}" type="presOf" srcId="{87BE896A-772B-46E7-8ADE-6CEC5FC1FC39}" destId="{479BFF14-C26A-4E9E-B223-4E02465A16D0}" srcOrd="0" destOrd="0" presId="urn:microsoft.com/office/officeart/2005/8/layout/orgChart1"/>
    <dgm:cxn modelId="{678A7D7C-C4A6-4673-89FD-7B47C299DD8E}" type="presOf" srcId="{84557DC5-96B1-4B7C-B870-3FEA4F130FB2}" destId="{73FFEB46-1053-4A31-921B-D143228122E4}" srcOrd="1" destOrd="0" presId="urn:microsoft.com/office/officeart/2005/8/layout/orgChart1"/>
    <dgm:cxn modelId="{0119307E-34CD-4067-AF49-FA50E8C542BC}" type="presOf" srcId="{CF1149D3-5B04-4BAA-8DF6-ADD2A34EDB60}" destId="{B097DD32-1AD1-42A6-819E-851B17BEEB03}" srcOrd="0" destOrd="0" presId="urn:microsoft.com/office/officeart/2005/8/layout/orgChart1"/>
    <dgm:cxn modelId="{4F88EB7E-2990-4679-8ED7-4D4BCCD25BBD}" srcId="{AA7FABC4-A020-4408-BB96-F2908DF22E1E}" destId="{B2A8D41B-B389-4453-A9B7-A55F06BA5CA5}" srcOrd="4" destOrd="0" parTransId="{B24BB5A4-B517-4BEC-850D-B65179BE62DE}" sibTransId="{BEAA04EB-2BE7-4764-A11F-49B0111A63FB}"/>
    <dgm:cxn modelId="{96C9A080-A17F-447D-B577-B898C2A10D7A}" type="presOf" srcId="{14A982FB-3CA3-4F11-AEEF-8ED3682B1C6D}" destId="{C8B04B3D-3D99-42D9-8144-4A8758EFB73B}" srcOrd="0" destOrd="0" presId="urn:microsoft.com/office/officeart/2005/8/layout/orgChart1"/>
    <dgm:cxn modelId="{15E27B81-B991-4B34-8D67-46F678D7B682}" type="presOf" srcId="{B2A8D41B-B389-4453-A9B7-A55F06BA5CA5}" destId="{B0628C5F-FB3E-45A0-8105-15A0CEED7452}" srcOrd="0" destOrd="0" presId="urn:microsoft.com/office/officeart/2005/8/layout/orgChart1"/>
    <dgm:cxn modelId="{33CBAA82-46D1-4E70-91F7-D203538E3A6C}" srcId="{AA7FABC4-A020-4408-BB96-F2908DF22E1E}" destId="{847F4EF9-2E75-4DE5-A1CB-42B895D188DB}" srcOrd="1" destOrd="0" parTransId="{3967BEB1-8487-491D-BE62-458B2FD036DE}" sibTransId="{94FB1247-AE17-4134-8252-F7E9DC8EDFFC}"/>
    <dgm:cxn modelId="{26428C85-A7F0-4C5E-98F4-76782282B1EA}" type="presOf" srcId="{276BACA4-6B82-4680-AACB-79E07AAD41B8}" destId="{6A645F85-C39F-4762-A033-55F36FA3CB21}" srcOrd="1" destOrd="0" presId="urn:microsoft.com/office/officeart/2005/8/layout/orgChart1"/>
    <dgm:cxn modelId="{77202D86-3DD0-4744-BED1-DB6721EED20E}" srcId="{2EA33616-6C58-403A-899C-3B7D55F71B27}" destId="{9BCE7D91-2CF4-4B57-97F9-8514D5547BB2}" srcOrd="1" destOrd="0" parTransId="{49346BEF-8F49-4290-97E6-A705B27A0730}" sibTransId="{86E8408A-E9AD-4834-ABCA-EE4F4A6AFEFB}"/>
    <dgm:cxn modelId="{87EFA786-245D-4733-A869-38236D643256}" type="presOf" srcId="{2A4550A3-E964-4B08-8A40-A19D5E9979AD}" destId="{5474216E-0A10-4F30-A23E-E7EBEFEAFAB7}" srcOrd="1" destOrd="0" presId="urn:microsoft.com/office/officeart/2005/8/layout/orgChart1"/>
    <dgm:cxn modelId="{54377687-39EB-47BF-8009-7A5F0F50F302}" srcId="{0C8E00D4-A83D-4FFD-877B-70B9FACA5203}" destId="{CF1149D3-5B04-4BAA-8DF6-ADD2A34EDB60}" srcOrd="2" destOrd="0" parTransId="{F78035AE-3E6C-4985-A33B-CF8EB59E2520}" sibTransId="{2449780E-D0A5-4397-A6A1-54809D707CDD}"/>
    <dgm:cxn modelId="{56680688-B6A1-49E0-A0AB-BA53361655C8}" type="presOf" srcId="{32283992-4BBE-43DE-A017-78F187912DA5}" destId="{9D26A90A-88B9-4864-B63D-929894C2DD7F}" srcOrd="1" destOrd="0" presId="urn:microsoft.com/office/officeart/2005/8/layout/orgChart1"/>
    <dgm:cxn modelId="{1715388A-EDA1-4406-BC2E-0D8B55E1B393}" type="presOf" srcId="{A29DEF84-3460-4A94-BDBB-0EA355F0BAC3}" destId="{A8A5F123-BC0E-4A4D-8073-3A5111C794C0}" srcOrd="0" destOrd="0" presId="urn:microsoft.com/office/officeart/2005/8/layout/orgChart1"/>
    <dgm:cxn modelId="{2453788A-CBD6-4365-9461-10C566780B59}" srcId="{A29DEF84-3460-4A94-BDBB-0EA355F0BAC3}" destId="{0C8E00D4-A83D-4FFD-877B-70B9FACA5203}" srcOrd="5" destOrd="0" parTransId="{4F99425E-C135-44BB-A0FA-A78211055E89}" sibTransId="{DF88E714-619C-4FED-BA0E-7A51331AE922}"/>
    <dgm:cxn modelId="{4F72B88A-CD00-4225-8174-E65B5EF6197E}" srcId="{9BCE7D91-2CF4-4B57-97F9-8514D5547BB2}" destId="{A29DEF84-3460-4A94-BDBB-0EA355F0BAC3}" srcOrd="0" destOrd="0" parTransId="{CF68CE8A-B07F-4926-83B7-CE6718A261F7}" sibTransId="{68CB8258-6348-49AB-B320-BBB461EC04F5}"/>
    <dgm:cxn modelId="{ED25D28A-76F6-4D3D-A649-BA08592E11F1}" type="presOf" srcId="{BC867ECE-52C3-4C83-BA65-AD15CA214386}" destId="{4F523ADA-6326-4D37-A91B-805F554AA8D2}" srcOrd="0" destOrd="0" presId="urn:microsoft.com/office/officeart/2005/8/layout/orgChart1"/>
    <dgm:cxn modelId="{8981A18B-1770-481F-8AE9-8E2269D6E61E}" type="presOf" srcId="{1879431D-806E-4C21-BB64-01B16B40E5C0}" destId="{B4388253-6B24-4C07-A22E-5245B4C23FB6}" srcOrd="0" destOrd="0" presId="urn:microsoft.com/office/officeart/2005/8/layout/orgChart1"/>
    <dgm:cxn modelId="{A101BC8D-D6D4-469C-8FD8-2B06D8BC1653}" type="presOf" srcId="{44EE301A-5342-44B9-A4F6-A9AE3E1D95DE}" destId="{B4ADA4B4-88D1-4E91-B697-99A2AB754C01}" srcOrd="0" destOrd="0" presId="urn:microsoft.com/office/officeart/2005/8/layout/orgChart1"/>
    <dgm:cxn modelId="{F3D2A492-6602-4F47-8365-31D0F1F1B5B7}" type="presOf" srcId="{733DB920-73EA-4B7B-9E2D-6B46AC33ADE4}" destId="{6FE887C4-B2BB-46DB-B290-1D8022CEACE9}" srcOrd="0" destOrd="0" presId="urn:microsoft.com/office/officeart/2005/8/layout/orgChart1"/>
    <dgm:cxn modelId="{8BC8EB95-7DBA-40E6-99BF-8DAEC400C2B8}" type="presOf" srcId="{4181DD24-9C20-4C9A-9433-F7C8EE24970D}" destId="{18DE3E56-41EF-446F-99CF-7142D2A44E93}" srcOrd="0" destOrd="0" presId="urn:microsoft.com/office/officeart/2005/8/layout/orgChart1"/>
    <dgm:cxn modelId="{DF0EFE97-1446-445A-9623-48424F79BDD5}" type="presOf" srcId="{C4498339-B084-4936-B998-2FFE6706B0C8}" destId="{8931507E-6D2E-42DB-AF7B-0CE21051F160}" srcOrd="0" destOrd="0" presId="urn:microsoft.com/office/officeart/2005/8/layout/orgChart1"/>
    <dgm:cxn modelId="{6624C799-F610-44E9-82C2-2444A1D2BFF5}" type="presOf" srcId="{E2D6378B-31CE-4675-B76C-A54D2750AC9F}" destId="{2CFD59DF-FB36-48DF-A464-19CEB279C05A}" srcOrd="0" destOrd="0" presId="urn:microsoft.com/office/officeart/2005/8/layout/orgChart1"/>
    <dgm:cxn modelId="{C22CD39A-ABA6-4F2B-B59F-C7A13CE80F3C}" type="presOf" srcId="{6BC530D8-4EB4-4682-B796-56A8056C1477}" destId="{C9009CF1-7B04-44AF-A7DF-8027239F8809}" srcOrd="1" destOrd="0" presId="urn:microsoft.com/office/officeart/2005/8/layout/orgChart1"/>
    <dgm:cxn modelId="{BC9BE79D-E018-4B3C-8B84-35D9299A8087}" srcId="{276BACA4-6B82-4680-AACB-79E07AAD41B8}" destId="{CCAC87E8-18E5-4C57-929F-1200CFFB16CB}" srcOrd="3" destOrd="0" parTransId="{F478EFFB-4A57-4215-897A-3BF4413A5D80}" sibTransId="{715391E8-B197-453E-942A-523C24ED3BA0}"/>
    <dgm:cxn modelId="{FFC8E9A0-8ED1-44AB-B1C5-EABE8E632E59}" type="presOf" srcId="{84557DC5-96B1-4B7C-B870-3FEA4F130FB2}" destId="{17438D00-E7B0-475C-AB9E-087B879294FB}" srcOrd="0" destOrd="0" presId="urn:microsoft.com/office/officeart/2005/8/layout/orgChart1"/>
    <dgm:cxn modelId="{709041A5-4ED1-4CE6-90DA-666C14D73C93}" srcId="{A29DEF84-3460-4A94-BDBB-0EA355F0BAC3}" destId="{7C130C25-029F-44C9-BC4D-0CE5C12C1588}" srcOrd="1" destOrd="0" parTransId="{83E07824-9A6C-4BAE-92ED-DCED7D8334D7}" sibTransId="{A1E651B1-1499-4CA0-A03A-92BA3170060C}"/>
    <dgm:cxn modelId="{1D7982A5-F4C4-4034-A939-2CA4CD29DD63}" type="presOf" srcId="{DE50A2DE-910D-40C4-B5E8-0C39248970E0}" destId="{E4844C04-3C5B-4F19-8C5E-9627D3E750B1}" srcOrd="0" destOrd="0" presId="urn:microsoft.com/office/officeart/2005/8/layout/orgChart1"/>
    <dgm:cxn modelId="{A383F5A7-2706-4BD2-99D7-4530FFFBFF4F}" srcId="{276BACA4-6B82-4680-AACB-79E07AAD41B8}" destId="{2A4550A3-E964-4B08-8A40-A19D5E9979AD}" srcOrd="1" destOrd="0" parTransId="{5B445C15-C67B-483C-9B40-712A92EB872D}" sibTransId="{D0C69A9B-195C-4D0C-951A-5C5EF84188EE}"/>
    <dgm:cxn modelId="{EC3394A8-3B6C-4A05-8674-90D2881B5916}" type="presOf" srcId="{03338164-2987-4361-9BEB-F663027DF0F6}" destId="{70222E0D-8E64-4C79-97CD-BFBE9454F5EB}" srcOrd="0" destOrd="0" presId="urn:microsoft.com/office/officeart/2005/8/layout/orgChart1"/>
    <dgm:cxn modelId="{F805D5A8-F121-4FE7-81B8-078A9FCB3675}" type="presOf" srcId="{7D3A7DEA-A5F3-43C0-99BC-D1F5D134D9E5}" destId="{6F1C02A9-0785-4CEA-9E62-B1971CD9EFEE}" srcOrd="1" destOrd="0" presId="urn:microsoft.com/office/officeart/2005/8/layout/orgChart1"/>
    <dgm:cxn modelId="{003B2EA9-E4A9-4AAB-8C95-D5B394FEF824}" srcId="{0C8E00D4-A83D-4FFD-877B-70B9FACA5203}" destId="{9B773C4D-3BA3-426E-BF0A-7E4B74DB58E5}" srcOrd="1" destOrd="0" parTransId="{D5365F12-33E0-4B85-A8BD-486F18E03F7D}" sibTransId="{D21E449D-8E9C-483B-A27F-C1C0C3AE239A}"/>
    <dgm:cxn modelId="{2C6D45A9-3230-4179-9D0A-9CB884F145E6}" type="presOf" srcId="{733DB920-73EA-4B7B-9E2D-6B46AC33ADE4}" destId="{6D8C1484-8264-41D6-8753-81264D0AFD7B}" srcOrd="1" destOrd="0" presId="urn:microsoft.com/office/officeart/2005/8/layout/orgChart1"/>
    <dgm:cxn modelId="{D43A52A9-7A6C-4D0B-AEB7-B5A06FB58359}" type="presOf" srcId="{847F4EF9-2E75-4DE5-A1CB-42B895D188DB}" destId="{2889AE64-8176-4CAA-A865-8F996BB9E107}" srcOrd="0" destOrd="0" presId="urn:microsoft.com/office/officeart/2005/8/layout/orgChart1"/>
    <dgm:cxn modelId="{40CEC8AB-4CFB-4C2E-8907-DA1104F6790E}" srcId="{276BACA4-6B82-4680-AACB-79E07AAD41B8}" destId="{139B8FAC-0258-4C7C-A44E-C6EA871BB056}" srcOrd="2" destOrd="0" parTransId="{0B81C11E-C98A-4A25-9D60-1D53F4C98DFD}" sibTransId="{372654C2-0C4B-49A0-9559-AB734CFAE3E8}"/>
    <dgm:cxn modelId="{404818AC-046A-44F1-8101-E159C8653915}" type="presOf" srcId="{87BE896A-772B-46E7-8ADE-6CEC5FC1FC39}" destId="{4E956250-FAD7-444A-AB70-D6F8321A6A38}" srcOrd="1" destOrd="0" presId="urn:microsoft.com/office/officeart/2005/8/layout/orgChart1"/>
    <dgm:cxn modelId="{E27C38AD-646B-4758-B3AD-85EC6F7F9B0B}" type="presOf" srcId="{84D4A78C-AD48-4C93-9A56-3B6940D331D6}" destId="{62CCB7BA-5DF0-45A6-8727-7998EAA127B5}" srcOrd="0" destOrd="0" presId="urn:microsoft.com/office/officeart/2005/8/layout/orgChart1"/>
    <dgm:cxn modelId="{98306EAD-E6BD-4BC8-A7D1-B544E5673B4F}" type="presOf" srcId="{0D165D21-857B-44F8-A88C-AF6154B7783A}" destId="{60BF2B7A-2056-4AC8-BC58-978C3C7C933D}" srcOrd="0" destOrd="0" presId="urn:microsoft.com/office/officeart/2005/8/layout/orgChart1"/>
    <dgm:cxn modelId="{B7AC86AD-C58E-4B0F-8E90-90B4D54A38A8}" type="presOf" srcId="{D77A6179-7E83-477E-8209-01289CD63B61}" destId="{2A67952B-FE44-4446-8433-2D8A90040E99}" srcOrd="1" destOrd="0" presId="urn:microsoft.com/office/officeart/2005/8/layout/orgChart1"/>
    <dgm:cxn modelId="{083C41AE-BA0B-4B46-A7AB-310F50D4E04D}" srcId="{0C8E00D4-A83D-4FFD-877B-70B9FACA5203}" destId="{2AA57DFF-60ED-4051-A3BE-903C09EFB222}" srcOrd="3" destOrd="0" parTransId="{2EA5C253-9BB2-4AB4-B6BB-C6B11F8968A5}" sibTransId="{2C99028E-7C8B-43AF-A4EE-194FBE662370}"/>
    <dgm:cxn modelId="{6F36BBB0-DC39-4F71-BC4C-7E327774DFD4}" srcId="{AA7FABC4-A020-4408-BB96-F2908DF22E1E}" destId="{7D3A7DEA-A5F3-43C0-99BC-D1F5D134D9E5}" srcOrd="7" destOrd="0" parTransId="{84D4A78C-AD48-4C93-9A56-3B6940D331D6}" sibTransId="{C0DF1BF9-521A-4E1B-A626-6D8D277B91C5}"/>
    <dgm:cxn modelId="{4A7684B1-0B71-4390-9655-BCB56617CC7E}" type="presOf" srcId="{2AA57DFF-60ED-4051-A3BE-903C09EFB222}" destId="{0B1D5E2B-CE16-4474-B665-4AB936EBCB91}" srcOrd="0" destOrd="0" presId="urn:microsoft.com/office/officeart/2005/8/layout/orgChart1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DBFEE0B3-C0F7-4E73-A69A-2FB00BA2DDAD}" type="presOf" srcId="{E9426660-84F4-448E-8875-79462156CE76}" destId="{7DDD27DF-FB8B-4C61-B16F-AFE4480947FC}" srcOrd="0" destOrd="0" presId="urn:microsoft.com/office/officeart/2005/8/layout/orgChart1"/>
    <dgm:cxn modelId="{431B31B4-7038-4BB4-8575-4F4BA610E479}" type="presOf" srcId="{6EA1F4CD-0708-4339-A47D-25F76AEDB4DB}" destId="{BE809DCD-C791-4D06-B74E-636465068ABF}" srcOrd="0" destOrd="0" presId="urn:microsoft.com/office/officeart/2005/8/layout/orgChart1"/>
    <dgm:cxn modelId="{C7573DB7-8BA0-42EB-AA01-820EAC6A7BA7}" type="presOf" srcId="{276BACA4-6B82-4680-AACB-79E07AAD41B8}" destId="{583AFA35-8079-4E23-ABDF-CFC8091F4FF1}" srcOrd="0" destOrd="0" presId="urn:microsoft.com/office/officeart/2005/8/layout/orgChart1"/>
    <dgm:cxn modelId="{B6BB83B7-7DF1-42D0-8483-8E7C451E25B2}" type="presOf" srcId="{2A9F8048-8360-46B1-8E4C-1F4EE82BF077}" destId="{68FFDEE4-76F6-463C-A7BA-ACF6C049BEDD}" srcOrd="0" destOrd="0" presId="urn:microsoft.com/office/officeart/2005/8/layout/orgChart1"/>
    <dgm:cxn modelId="{10B868B8-BB23-434A-BCE6-1D9BDE23071F}" srcId="{2EA33616-6C58-403A-899C-3B7D55F71B27}" destId="{44EE301A-5342-44B9-A4F6-A9AE3E1D95DE}" srcOrd="0" destOrd="0" parTransId="{03338164-2987-4361-9BEB-F663027DF0F6}" sibTransId="{6737E240-E922-4F9B-8303-705347FF9340}"/>
    <dgm:cxn modelId="{9191FCB8-9F92-4153-93B5-11AF7D296154}" type="presOf" srcId="{4F99425E-C135-44BB-A0FA-A78211055E89}" destId="{5FF7DFD5-391A-4744-B461-8CE6EEAE90C7}" srcOrd="0" destOrd="0" presId="urn:microsoft.com/office/officeart/2005/8/layout/orgChart1"/>
    <dgm:cxn modelId="{E9E6B8B9-32E0-4E25-8933-CEE4D8DC79D4}" type="presOf" srcId="{9BCE7D91-2CF4-4B57-97F9-8514D5547BB2}" destId="{41F2D7C0-9178-4263-AB07-5FC53CF7D58E}" srcOrd="1" destOrd="0" presId="urn:microsoft.com/office/officeart/2005/8/layout/orgChart1"/>
    <dgm:cxn modelId="{CCA1E9BA-DA48-42CB-9DD4-FF9DDE993E07}" type="presOf" srcId="{9BCE7D91-2CF4-4B57-97F9-8514D5547BB2}" destId="{FBE33E16-24FB-4FFE-B443-F1266AFEDEE2}" srcOrd="0" destOrd="0" presId="urn:microsoft.com/office/officeart/2005/8/layout/orgChart1"/>
    <dgm:cxn modelId="{BED556BB-B6A4-4D93-BD47-39F6808D31CC}" type="presOf" srcId="{7C130C25-029F-44C9-BC4D-0CE5C12C1588}" destId="{479092C3-5012-48DF-AD30-56216625F9F7}" srcOrd="1" destOrd="0" presId="urn:microsoft.com/office/officeart/2005/8/layout/orgChart1"/>
    <dgm:cxn modelId="{B705A7BB-5F73-4863-B0FA-CF399ED8B9CC}" type="presOf" srcId="{B2A8D41B-B389-4453-A9B7-A55F06BA5CA5}" destId="{05623158-2E13-4546-B774-43BEF3F29E92}" srcOrd="1" destOrd="0" presId="urn:microsoft.com/office/officeart/2005/8/layout/orgChart1"/>
    <dgm:cxn modelId="{ED548AC3-1986-40DF-9D3E-47ED340C699F}" srcId="{A29DEF84-3460-4A94-BDBB-0EA355F0BAC3}" destId="{6BC530D8-4EB4-4682-B796-56A8056C1477}" srcOrd="0" destOrd="0" parTransId="{AAFE2E55-2EE5-42D9-BEE6-147F4F213B15}" sibTransId="{1424521A-D7B2-4E30-9ABE-C0903C4D923A}"/>
    <dgm:cxn modelId="{B2CA9EC3-D1A7-46F4-AB8D-9F04F5A3F9E8}" srcId="{44EE301A-5342-44B9-A4F6-A9AE3E1D95DE}" destId="{AA7FABC4-A020-4408-BB96-F2908DF22E1E}" srcOrd="1" destOrd="0" parTransId="{AF343B15-2050-45F9-961D-A4CB534E7D74}" sibTransId="{74349A14-D885-4F53-ABA8-EEF1E4171F52}"/>
    <dgm:cxn modelId="{E5F907C6-57C3-40DA-9A2E-033EF08BDFE9}" type="presOf" srcId="{AA7FABC4-A020-4408-BB96-F2908DF22E1E}" destId="{903C0D5A-2866-4106-AFFF-694AA6663A71}" srcOrd="0" destOrd="0" presId="urn:microsoft.com/office/officeart/2005/8/layout/orgChart1"/>
    <dgm:cxn modelId="{DDBFB2C6-9DB3-4147-9C69-F0814041E1AB}" srcId="{A29DEF84-3460-4A94-BDBB-0EA355F0BAC3}" destId="{35AF19CE-BD45-4694-B769-C70068A6DC16}" srcOrd="3" destOrd="0" parTransId="{0D165D21-857B-44F8-A88C-AF6154B7783A}" sibTransId="{FDC36700-33CF-4EEC-BB56-1680A83417B8}"/>
    <dgm:cxn modelId="{98793ACC-8251-491B-BFEE-2B2501E2B36D}" srcId="{6EA1F4CD-0708-4339-A47D-25F76AEDB4DB}" destId="{32283992-4BBE-43DE-A017-78F187912DA5}" srcOrd="1" destOrd="0" parTransId="{D9DCFF48-A1F0-41C1-BD45-558345789796}" sibTransId="{3C27B043-66FB-46BD-9B1F-30C24E33A221}"/>
    <dgm:cxn modelId="{C51AF0CC-2427-44B7-95FB-DC04F61C7551}" type="presOf" srcId="{CF1149D3-5B04-4BAA-8DF6-ADD2A34EDB60}" destId="{AD37CFC5-67C1-4FE3-A897-DE1F067FEC77}" srcOrd="1" destOrd="0" presId="urn:microsoft.com/office/officeart/2005/8/layout/orgChart1"/>
    <dgm:cxn modelId="{DB1C6DCF-2ACC-4D67-B7D8-1B27C0E05CA0}" srcId="{AA7FABC4-A020-4408-BB96-F2908DF22E1E}" destId="{2A9F8048-8360-46B1-8E4C-1F4EE82BF077}" srcOrd="0" destOrd="0" parTransId="{DE50A2DE-910D-40C4-B5E8-0C39248970E0}" sibTransId="{1AA6FAFE-1321-488D-9D8B-EA7BCF8E3BC7}"/>
    <dgm:cxn modelId="{3FDE9CD1-245F-4EB0-8C1E-34A45974C31F}" type="presOf" srcId="{CCAC87E8-18E5-4C57-929F-1200CFFB16CB}" destId="{DCC5E22D-E8C9-4486-B7B9-8AFB4F43EA70}" srcOrd="1" destOrd="0" presId="urn:microsoft.com/office/officeart/2005/8/layout/orgChart1"/>
    <dgm:cxn modelId="{AE2C6FD3-FE9F-43F7-887F-B1C076BCEC48}" type="presOf" srcId="{0B81C11E-C98A-4A25-9D60-1D53F4C98DFD}" destId="{3A8C4052-5C99-4533-9809-F6F6BE4F6277}" srcOrd="0" destOrd="0" presId="urn:microsoft.com/office/officeart/2005/8/layout/orgChart1"/>
    <dgm:cxn modelId="{F7FEE5D3-F23F-4203-9920-53D2CDDAAFAA}" type="presOf" srcId="{49346BEF-8F49-4290-97E6-A705B27A0730}" destId="{F0469FFB-F320-49C1-88E1-523B605AEB38}" srcOrd="0" destOrd="0" presId="urn:microsoft.com/office/officeart/2005/8/layout/orgChart1"/>
    <dgm:cxn modelId="{40DBC4D6-3522-4CB0-8452-32D694B76D2F}" srcId="{A29DEF84-3460-4A94-BDBB-0EA355F0BAC3}" destId="{58D51C08-2BE5-4EF9-BB17-B885B345827A}" srcOrd="2" destOrd="0" parTransId="{3B2CB317-BD74-49F2-A12E-C9339FB5F038}" sibTransId="{94E6409B-F22F-4926-B980-200D6F401EA6}"/>
    <dgm:cxn modelId="{17E3D6D6-202A-4565-9C5E-6BC5C7BA9B98}" type="presOf" srcId="{9CCA47F2-73E1-4098-AB79-1858FE6B1595}" destId="{7CBB6C22-C5D8-44CB-B962-E66562262D17}" srcOrd="0" destOrd="0" presId="urn:microsoft.com/office/officeart/2005/8/layout/orgChart1"/>
    <dgm:cxn modelId="{11B5BBD7-1273-47C7-AE5F-39FEA22C83F4}" type="presOf" srcId="{49070570-5DE8-41A9-B0B2-157F7477C25A}" destId="{879C6B04-FA3C-405A-B209-3D4F4AD0A2D0}" srcOrd="0" destOrd="0" presId="urn:microsoft.com/office/officeart/2005/8/layout/orgChart1"/>
    <dgm:cxn modelId="{D37529D8-663E-433A-A39D-FEB6E8F81050}" type="presOf" srcId="{A9AB3D96-5387-402E-A7FE-0A87F6639D07}" destId="{31060C9F-B39F-4C72-934F-9F9B5C3FBBAE}" srcOrd="0" destOrd="0" presId="urn:microsoft.com/office/officeart/2005/8/layout/orgChart1"/>
    <dgm:cxn modelId="{4533A2DA-0F75-4ED1-8F6B-C95BE378D0C3}" type="presOf" srcId="{1E0E08E7-A38B-4712-824F-70D8D6327CC4}" destId="{BBC23807-DF41-4127-92D7-DC12EC56F25E}" srcOrd="0" destOrd="0" presId="urn:microsoft.com/office/officeart/2005/8/layout/orgChart1"/>
    <dgm:cxn modelId="{B795C2DA-C1EA-43EB-A420-A33C765B98BF}" type="presOf" srcId="{B396EFC7-51B2-4109-A32C-CA2CBAB79A22}" destId="{F49A8F38-CE8C-437D-8D34-11B5F9453F53}" srcOrd="0" destOrd="0" presId="urn:microsoft.com/office/officeart/2005/8/layout/orgChart1"/>
    <dgm:cxn modelId="{5A6981E0-1322-48B7-91EC-35DD123072BF}" type="presOf" srcId="{1928E383-2F88-4D67-886F-82D6A5D99C71}" destId="{18880972-D3D8-4B11-90EB-810C4F6D171B}" srcOrd="0" destOrd="0" presId="urn:microsoft.com/office/officeart/2005/8/layout/orgChart1"/>
    <dgm:cxn modelId="{E89944E2-391E-4A33-95D4-6A612DF63D4F}" type="presOf" srcId="{2A9F8048-8360-46B1-8E4C-1F4EE82BF077}" destId="{B2ECD3D9-68AE-4F89-9769-0D6ED2F111A0}" srcOrd="1" destOrd="0" presId="urn:microsoft.com/office/officeart/2005/8/layout/orgChart1"/>
    <dgm:cxn modelId="{5414BBE5-B3DB-4E31-B310-4FE1136C89CD}" type="presOf" srcId="{9B773C4D-3BA3-426E-BF0A-7E4B74DB58E5}" destId="{0E994B11-5541-48E4-97AB-915870F05492}" srcOrd="0" destOrd="0" presId="urn:microsoft.com/office/officeart/2005/8/layout/orgChart1"/>
    <dgm:cxn modelId="{EB14E8EA-8B82-4B69-B12B-BDA46AD557C5}" type="presOf" srcId="{AA7FABC4-A020-4408-BB96-F2908DF22E1E}" destId="{30C92499-9260-4680-85CC-FEC9CDFEDBD1}" srcOrd="1" destOrd="0" presId="urn:microsoft.com/office/officeart/2005/8/layout/orgChart1"/>
    <dgm:cxn modelId="{E55867EB-F1F8-446B-B11D-501228584066}" srcId="{0C8E00D4-A83D-4FFD-877B-70B9FACA5203}" destId="{29B54F66-AD32-497F-BC42-8D1DCE66D1AC}" srcOrd="0" destOrd="0" parTransId="{E9426660-84F4-448E-8875-79462156CE76}" sibTransId="{CED0EE83-C424-41C4-A4C9-DC1ECA9FDA2F}"/>
    <dgm:cxn modelId="{D6AE61F4-C6BE-454F-9A22-1B6239A25B3B}" type="presOf" srcId="{B822741A-35B6-48A6-B5FF-C4099EEA38A7}" destId="{C7518179-9EBC-4C32-A2FB-EEFC548064A6}" srcOrd="1" destOrd="0" presId="urn:microsoft.com/office/officeart/2005/8/layout/orgChart1"/>
    <dgm:cxn modelId="{9A6BECF6-9BE7-4CB8-BB02-94058ED238AD}" type="presOf" srcId="{847F4EF9-2E75-4DE5-A1CB-42B895D188DB}" destId="{F6DF08BF-A7A3-44A5-B5FD-2CF47D324FF0}" srcOrd="1" destOrd="0" presId="urn:microsoft.com/office/officeart/2005/8/layout/orgChart1"/>
    <dgm:cxn modelId="{5F77FAF7-40CC-4A60-9EE3-AA5B95657015}" type="presOf" srcId="{0FE1D383-465F-4FE6-901C-8EBB00A1D6EA}" destId="{1559E710-17E8-4E35-80EA-E4ECC9D8326F}" srcOrd="0" destOrd="0" presId="urn:microsoft.com/office/officeart/2005/8/layout/orgChart1"/>
    <dgm:cxn modelId="{7BDD34F8-BA35-41E5-AFB1-1179A669E591}" srcId="{49070570-5DE8-41A9-B0B2-157F7477C25A}" destId="{D77A6179-7E83-477E-8209-01289CD63B61}" srcOrd="0" destOrd="0" parTransId="{14A982FB-3CA3-4F11-AEEF-8ED3682B1C6D}" sibTransId="{2DC637F2-C639-4A2D-9A57-76EEB1C8A656}"/>
    <dgm:cxn modelId="{242471FB-16AC-48E0-BD5A-93B7F0AC7316}" type="presOf" srcId="{2EA33616-6C58-403A-899C-3B7D55F71B27}" destId="{EFD0803D-D0E7-4BD0-BD15-D56AA3DD3146}" srcOrd="1" destOrd="0" presId="urn:microsoft.com/office/officeart/2005/8/layout/orgChart1"/>
    <dgm:cxn modelId="{E07CE6FB-B0B3-45FC-9F1B-7C075A8BB432}" type="presOf" srcId="{139B8FAC-0258-4C7C-A44E-C6EA871BB056}" destId="{88FA06AB-81F0-4DB0-9891-CEE7B2A45D73}" srcOrd="1" destOrd="0" presId="urn:microsoft.com/office/officeart/2005/8/layout/orgChart1"/>
    <dgm:cxn modelId="{E817ABFC-F1AE-405A-BC56-42E87BB25FDB}" srcId="{0C8E00D4-A83D-4FFD-877B-70B9FACA5203}" destId="{733DB920-73EA-4B7B-9E2D-6B46AC33ADE4}" srcOrd="4" destOrd="0" parTransId="{BC867ECE-52C3-4C83-BA65-AD15CA214386}" sibTransId="{695034DF-3AD1-430D-8754-19B80800B170}"/>
    <dgm:cxn modelId="{FD8D20FF-B868-4455-89B7-087D9BE4CD23}" type="presOf" srcId="{6C48EAA4-9CC7-470C-A13D-E39D3CCDB363}" destId="{98B3E2B6-9395-4864-B836-54C7F601B698}" srcOrd="0" destOrd="0" presId="urn:microsoft.com/office/officeart/2005/8/layout/orgChart1"/>
    <dgm:cxn modelId="{D7AA5A35-4DCE-4277-AB9C-A8FDA9A5C7A6}" type="presParOf" srcId="{BE809DCD-C791-4D06-B74E-636465068ABF}" destId="{CBC44882-21AA-4C17-849C-D9C786CEEDB2}" srcOrd="0" destOrd="0" presId="urn:microsoft.com/office/officeart/2005/8/layout/orgChart1"/>
    <dgm:cxn modelId="{70E016D5-0495-4246-B807-573DA24624D3}" type="presParOf" srcId="{CBC44882-21AA-4C17-849C-D9C786CEEDB2}" destId="{D34B3118-2238-4881-A51D-D88F2B6A435D}" srcOrd="0" destOrd="0" presId="urn:microsoft.com/office/officeart/2005/8/layout/orgChart1"/>
    <dgm:cxn modelId="{E03EBF81-63CB-4EC2-964D-29984DF12874}" type="presParOf" srcId="{D34B3118-2238-4881-A51D-D88F2B6A435D}" destId="{6EC8FE8C-3EAF-4DCB-B78C-936D0F26F435}" srcOrd="0" destOrd="0" presId="urn:microsoft.com/office/officeart/2005/8/layout/orgChart1"/>
    <dgm:cxn modelId="{ED7E0085-2BBB-4F5F-B05D-88025996C015}" type="presParOf" srcId="{D34B3118-2238-4881-A51D-D88F2B6A435D}" destId="{EFD0803D-D0E7-4BD0-BD15-D56AA3DD3146}" srcOrd="1" destOrd="0" presId="urn:microsoft.com/office/officeart/2005/8/layout/orgChart1"/>
    <dgm:cxn modelId="{3116A34A-DC2D-4B0B-BB54-FC679660E61F}" type="presParOf" srcId="{CBC44882-21AA-4C17-849C-D9C786CEEDB2}" destId="{76D3F05A-4157-40B3-A88D-439316AD0519}" srcOrd="1" destOrd="0" presId="urn:microsoft.com/office/officeart/2005/8/layout/orgChart1"/>
    <dgm:cxn modelId="{622D1A7F-1CA6-4340-8CA1-CE6D9D3B01DC}" type="presParOf" srcId="{CBC44882-21AA-4C17-849C-D9C786CEEDB2}" destId="{EA281039-C4FE-49BC-B3AA-ED7A04EBF118}" srcOrd="2" destOrd="0" presId="urn:microsoft.com/office/officeart/2005/8/layout/orgChart1"/>
    <dgm:cxn modelId="{3369DC38-19F0-41DB-82DF-61111893FA71}" type="presParOf" srcId="{EA281039-C4FE-49BC-B3AA-ED7A04EBF118}" destId="{70222E0D-8E64-4C79-97CD-BFBE9454F5EB}" srcOrd="0" destOrd="0" presId="urn:microsoft.com/office/officeart/2005/8/layout/orgChart1"/>
    <dgm:cxn modelId="{95687C0E-4B2B-4B86-AED9-EFF26FB78041}" type="presParOf" srcId="{EA281039-C4FE-49BC-B3AA-ED7A04EBF118}" destId="{34A97C6B-F6F2-4586-9623-267F83E594A4}" srcOrd="1" destOrd="0" presId="urn:microsoft.com/office/officeart/2005/8/layout/orgChart1"/>
    <dgm:cxn modelId="{1D51A99A-CF8A-40C3-91D0-0A571189E00A}" type="presParOf" srcId="{34A97C6B-F6F2-4586-9623-267F83E594A4}" destId="{5DE3384C-8514-4960-AD27-FAB37212A2A8}" srcOrd="0" destOrd="0" presId="urn:microsoft.com/office/officeart/2005/8/layout/orgChart1"/>
    <dgm:cxn modelId="{679D096E-FA26-456B-AE05-2846C49DFB86}" type="presParOf" srcId="{5DE3384C-8514-4960-AD27-FAB37212A2A8}" destId="{B4ADA4B4-88D1-4E91-B697-99A2AB754C01}" srcOrd="0" destOrd="0" presId="urn:microsoft.com/office/officeart/2005/8/layout/orgChart1"/>
    <dgm:cxn modelId="{BD4F8A14-0C5B-401D-A002-4FE94C3AEC6C}" type="presParOf" srcId="{5DE3384C-8514-4960-AD27-FAB37212A2A8}" destId="{8BCF89A1-BDAE-40D7-8180-F80A9607842D}" srcOrd="1" destOrd="0" presId="urn:microsoft.com/office/officeart/2005/8/layout/orgChart1"/>
    <dgm:cxn modelId="{5C2C5457-17CF-47E3-A2E6-D73A4540D130}" type="presParOf" srcId="{34A97C6B-F6F2-4586-9623-267F83E594A4}" destId="{83223CD2-2175-4656-A1EC-2ECE19DE96E2}" srcOrd="1" destOrd="0" presId="urn:microsoft.com/office/officeart/2005/8/layout/orgChart1"/>
    <dgm:cxn modelId="{B51B41D7-CFC5-4AB7-9933-2CAD7DAB7E8C}" type="presParOf" srcId="{83223CD2-2175-4656-A1EC-2ECE19DE96E2}" destId="{8931507E-6D2E-42DB-AF7B-0CE21051F160}" srcOrd="0" destOrd="0" presId="urn:microsoft.com/office/officeart/2005/8/layout/orgChart1"/>
    <dgm:cxn modelId="{8A7E875F-304F-4260-8264-A40742F4ED2E}" type="presParOf" srcId="{83223CD2-2175-4656-A1EC-2ECE19DE96E2}" destId="{4E1DBD93-3866-463E-922A-79D042E25816}" srcOrd="1" destOrd="0" presId="urn:microsoft.com/office/officeart/2005/8/layout/orgChart1"/>
    <dgm:cxn modelId="{B4351EFD-F7B8-4278-9674-1334824AFAF9}" type="presParOf" srcId="{4E1DBD93-3866-463E-922A-79D042E25816}" destId="{86563781-8003-45A1-80CC-1895721F0B06}" srcOrd="0" destOrd="0" presId="urn:microsoft.com/office/officeart/2005/8/layout/orgChart1"/>
    <dgm:cxn modelId="{E2D7BF26-2AC3-432B-92A7-3BF5071C13D9}" type="presParOf" srcId="{86563781-8003-45A1-80CC-1895721F0B06}" destId="{583AFA35-8079-4E23-ABDF-CFC8091F4FF1}" srcOrd="0" destOrd="0" presId="urn:microsoft.com/office/officeart/2005/8/layout/orgChart1"/>
    <dgm:cxn modelId="{26AAE2C1-69DC-4020-A88F-1B53C26E3172}" type="presParOf" srcId="{86563781-8003-45A1-80CC-1895721F0B06}" destId="{6A645F85-C39F-4762-A033-55F36FA3CB21}" srcOrd="1" destOrd="0" presId="urn:microsoft.com/office/officeart/2005/8/layout/orgChart1"/>
    <dgm:cxn modelId="{FD7A8E2C-B42D-4C4D-81A6-3E2D4135D2AB}" type="presParOf" srcId="{4E1DBD93-3866-463E-922A-79D042E25816}" destId="{9A6EC03A-6000-4B12-8B5A-9983335A4AAA}" srcOrd="1" destOrd="0" presId="urn:microsoft.com/office/officeart/2005/8/layout/orgChart1"/>
    <dgm:cxn modelId="{58C1A054-12D2-4409-A2E2-409D5B2F2788}" type="presParOf" srcId="{4E1DBD93-3866-463E-922A-79D042E25816}" destId="{EB293EB6-6926-453B-A329-82BC1D897F10}" srcOrd="2" destOrd="0" presId="urn:microsoft.com/office/officeart/2005/8/layout/orgChart1"/>
    <dgm:cxn modelId="{F03658E3-44A3-429F-B739-F3B86A46B1FB}" type="presParOf" srcId="{EB293EB6-6926-453B-A329-82BC1D897F10}" destId="{2CFD59DF-FB36-48DF-A464-19CEB279C05A}" srcOrd="0" destOrd="0" presId="urn:microsoft.com/office/officeart/2005/8/layout/orgChart1"/>
    <dgm:cxn modelId="{4D784EA4-A78F-4850-9B41-9C36A29DACB7}" type="presParOf" srcId="{EB293EB6-6926-453B-A329-82BC1D897F10}" destId="{A03E5649-94EE-487D-B7CA-5A4610262448}" srcOrd="1" destOrd="0" presId="urn:microsoft.com/office/officeart/2005/8/layout/orgChart1"/>
    <dgm:cxn modelId="{609253BF-E175-45DC-9635-75B3F206DCC2}" type="presParOf" srcId="{A03E5649-94EE-487D-B7CA-5A4610262448}" destId="{0A286636-ED63-4CF7-93C2-F4C5090FB241}" srcOrd="0" destOrd="0" presId="urn:microsoft.com/office/officeart/2005/8/layout/orgChart1"/>
    <dgm:cxn modelId="{F7DAC600-5922-4589-BAD7-53E82579B0D5}" type="presParOf" srcId="{0A286636-ED63-4CF7-93C2-F4C5090FB241}" destId="{879C6B04-FA3C-405A-B209-3D4F4AD0A2D0}" srcOrd="0" destOrd="0" presId="urn:microsoft.com/office/officeart/2005/8/layout/orgChart1"/>
    <dgm:cxn modelId="{23BADB47-F63F-4A6E-8AA0-1609FA92B233}" type="presParOf" srcId="{0A286636-ED63-4CF7-93C2-F4C5090FB241}" destId="{95DB8B20-E3CA-43D5-B904-087268B482B4}" srcOrd="1" destOrd="0" presId="urn:microsoft.com/office/officeart/2005/8/layout/orgChart1"/>
    <dgm:cxn modelId="{2BB1CF2A-6181-4276-BBA8-13924C0B89AA}" type="presParOf" srcId="{A03E5649-94EE-487D-B7CA-5A4610262448}" destId="{625DEC82-8C15-4EE1-A5AD-CFDD0D0D4997}" srcOrd="1" destOrd="0" presId="urn:microsoft.com/office/officeart/2005/8/layout/orgChart1"/>
    <dgm:cxn modelId="{BC260BE3-839C-4CF4-8C2B-850F0F73E0FF}" type="presParOf" srcId="{A03E5649-94EE-487D-B7CA-5A4610262448}" destId="{4A741670-DF27-47A8-91EA-BC53C58854F3}" srcOrd="2" destOrd="0" presId="urn:microsoft.com/office/officeart/2005/8/layout/orgChart1"/>
    <dgm:cxn modelId="{4523B035-01B5-4F02-9859-2F70896F1995}" type="presParOf" srcId="{4A741670-DF27-47A8-91EA-BC53C58854F3}" destId="{C8B04B3D-3D99-42D9-8144-4A8758EFB73B}" srcOrd="0" destOrd="0" presId="urn:microsoft.com/office/officeart/2005/8/layout/orgChart1"/>
    <dgm:cxn modelId="{9386923C-D74F-443C-8A54-4B896ADAF645}" type="presParOf" srcId="{4A741670-DF27-47A8-91EA-BC53C58854F3}" destId="{60684C59-154C-4280-93F4-FE0AA1BB1C69}" srcOrd="1" destOrd="0" presId="urn:microsoft.com/office/officeart/2005/8/layout/orgChart1"/>
    <dgm:cxn modelId="{0BCAB225-EF28-4F71-AF33-E476EF59D544}" type="presParOf" srcId="{60684C59-154C-4280-93F4-FE0AA1BB1C69}" destId="{9691FA6A-4817-40A6-9CC5-AEBD828FDBE6}" srcOrd="0" destOrd="0" presId="urn:microsoft.com/office/officeart/2005/8/layout/orgChart1"/>
    <dgm:cxn modelId="{D2878DAF-BAEF-4829-AC80-B4BF64568E90}" type="presParOf" srcId="{9691FA6A-4817-40A6-9CC5-AEBD828FDBE6}" destId="{B9A43E85-5CD7-4274-9F44-DBDBEBBDBA94}" srcOrd="0" destOrd="0" presId="urn:microsoft.com/office/officeart/2005/8/layout/orgChart1"/>
    <dgm:cxn modelId="{CDB905F1-9CA8-496C-B158-9C096A3EF997}" type="presParOf" srcId="{9691FA6A-4817-40A6-9CC5-AEBD828FDBE6}" destId="{2A67952B-FE44-4446-8433-2D8A90040E99}" srcOrd="1" destOrd="0" presId="urn:microsoft.com/office/officeart/2005/8/layout/orgChart1"/>
    <dgm:cxn modelId="{1E0B6637-6A2A-424C-BB4C-AAC6B27865DB}" type="presParOf" srcId="{60684C59-154C-4280-93F4-FE0AA1BB1C69}" destId="{63DF37F9-6F48-4D1C-9030-106BF6D55FF6}" srcOrd="1" destOrd="0" presId="urn:microsoft.com/office/officeart/2005/8/layout/orgChart1"/>
    <dgm:cxn modelId="{D7B2AB01-BC8C-40EB-8BA5-7A117C90CA13}" type="presParOf" srcId="{60684C59-154C-4280-93F4-FE0AA1BB1C69}" destId="{ABE9D07F-652A-4B93-AB76-AC8D5CDDE970}" srcOrd="2" destOrd="0" presId="urn:microsoft.com/office/officeart/2005/8/layout/orgChart1"/>
    <dgm:cxn modelId="{0062E1F0-2C52-4E2D-B378-BCC9FEEF9A03}" type="presParOf" srcId="{EB293EB6-6926-453B-A329-82BC1D897F10}" destId="{E778F929-11CD-40B1-AFCB-867F06283B02}" srcOrd="2" destOrd="0" presId="urn:microsoft.com/office/officeart/2005/8/layout/orgChart1"/>
    <dgm:cxn modelId="{50292FC4-026A-414D-905F-B95019A25366}" type="presParOf" srcId="{EB293EB6-6926-453B-A329-82BC1D897F10}" destId="{A79AFB71-5D21-415A-B1A5-997AD6C66A28}" srcOrd="3" destOrd="0" presId="urn:microsoft.com/office/officeart/2005/8/layout/orgChart1"/>
    <dgm:cxn modelId="{807C403D-E9C0-4106-B077-25145BED6B83}" type="presParOf" srcId="{A79AFB71-5D21-415A-B1A5-997AD6C66A28}" destId="{DD5B0FCC-5570-41E1-9A05-EF72F0661528}" srcOrd="0" destOrd="0" presId="urn:microsoft.com/office/officeart/2005/8/layout/orgChart1"/>
    <dgm:cxn modelId="{74405CD9-39D6-4D94-9375-C3A09D4F18EB}" type="presParOf" srcId="{DD5B0FCC-5570-41E1-9A05-EF72F0661528}" destId="{6AB95B58-DADD-4750-B0D3-3CB297C47B6F}" srcOrd="0" destOrd="0" presId="urn:microsoft.com/office/officeart/2005/8/layout/orgChart1"/>
    <dgm:cxn modelId="{3CEAA3AF-A88C-4C87-893F-CCFD8EBC93F2}" type="presParOf" srcId="{DD5B0FCC-5570-41E1-9A05-EF72F0661528}" destId="{5474216E-0A10-4F30-A23E-E7EBEFEAFAB7}" srcOrd="1" destOrd="0" presId="urn:microsoft.com/office/officeart/2005/8/layout/orgChart1"/>
    <dgm:cxn modelId="{E866D3B8-028D-44B2-8CF6-28FECE7759E1}" type="presParOf" srcId="{A79AFB71-5D21-415A-B1A5-997AD6C66A28}" destId="{9D31FC65-0CF8-47BB-AC88-583C5DA02A75}" srcOrd="1" destOrd="0" presId="urn:microsoft.com/office/officeart/2005/8/layout/orgChart1"/>
    <dgm:cxn modelId="{4F327313-C1A4-4B48-A348-B65F0B18DA3E}" type="presParOf" srcId="{A79AFB71-5D21-415A-B1A5-997AD6C66A28}" destId="{32C94E88-D4EF-4CFA-BA2F-AAFEBB31551B}" srcOrd="2" destOrd="0" presId="urn:microsoft.com/office/officeart/2005/8/layout/orgChart1"/>
    <dgm:cxn modelId="{34D934B6-F019-4AEA-91A4-19D1E69F7413}" type="presParOf" srcId="{EB293EB6-6926-453B-A329-82BC1D897F10}" destId="{3A8C4052-5C99-4533-9809-F6F6BE4F6277}" srcOrd="4" destOrd="0" presId="urn:microsoft.com/office/officeart/2005/8/layout/orgChart1"/>
    <dgm:cxn modelId="{0FDB1AFD-C5A2-41B6-B48C-69E2304713B2}" type="presParOf" srcId="{EB293EB6-6926-453B-A329-82BC1D897F10}" destId="{632C1B3A-AFB3-4CB7-8705-15398428A043}" srcOrd="5" destOrd="0" presId="urn:microsoft.com/office/officeart/2005/8/layout/orgChart1"/>
    <dgm:cxn modelId="{28DD3577-CBBE-4C29-BD61-E98808F9167F}" type="presParOf" srcId="{632C1B3A-AFB3-4CB7-8705-15398428A043}" destId="{81D36DE8-1210-4870-8E0C-D4E5E79DA876}" srcOrd="0" destOrd="0" presId="urn:microsoft.com/office/officeart/2005/8/layout/orgChart1"/>
    <dgm:cxn modelId="{48B6238A-5881-43B8-8FCB-1481643D9721}" type="presParOf" srcId="{81D36DE8-1210-4870-8E0C-D4E5E79DA876}" destId="{06EE5B3F-567B-41DC-A7EA-FAF209042DFA}" srcOrd="0" destOrd="0" presId="urn:microsoft.com/office/officeart/2005/8/layout/orgChart1"/>
    <dgm:cxn modelId="{DCA4A928-3F46-4EE3-9CAA-CFA444144185}" type="presParOf" srcId="{81D36DE8-1210-4870-8E0C-D4E5E79DA876}" destId="{88FA06AB-81F0-4DB0-9891-CEE7B2A45D73}" srcOrd="1" destOrd="0" presId="urn:microsoft.com/office/officeart/2005/8/layout/orgChart1"/>
    <dgm:cxn modelId="{267928B2-9FCD-4F76-9336-5C695198E8CA}" type="presParOf" srcId="{632C1B3A-AFB3-4CB7-8705-15398428A043}" destId="{5961C37F-C588-4D96-9BD9-780F9D7E73AE}" srcOrd="1" destOrd="0" presId="urn:microsoft.com/office/officeart/2005/8/layout/orgChart1"/>
    <dgm:cxn modelId="{E2C6E359-023D-4E5A-9678-94C6256D0188}" type="presParOf" srcId="{632C1B3A-AFB3-4CB7-8705-15398428A043}" destId="{E2E1C96B-E23F-4320-AE90-C25712E96D50}" srcOrd="2" destOrd="0" presId="urn:microsoft.com/office/officeart/2005/8/layout/orgChart1"/>
    <dgm:cxn modelId="{430CF1E6-BE1A-494E-809D-8BF87E88E978}" type="presParOf" srcId="{EB293EB6-6926-453B-A329-82BC1D897F10}" destId="{C82094EB-0172-4FF6-A20E-ACDA78D6FA09}" srcOrd="6" destOrd="0" presId="urn:microsoft.com/office/officeart/2005/8/layout/orgChart1"/>
    <dgm:cxn modelId="{A6A0CE3A-5549-4E66-836E-11D1E0EC9136}" type="presParOf" srcId="{EB293EB6-6926-453B-A329-82BC1D897F10}" destId="{E8A307AA-1B67-497F-8072-8F19EC355E90}" srcOrd="7" destOrd="0" presId="urn:microsoft.com/office/officeart/2005/8/layout/orgChart1"/>
    <dgm:cxn modelId="{D9C4D25E-A14E-43DE-B410-E76737DE7819}" type="presParOf" srcId="{E8A307AA-1B67-497F-8072-8F19EC355E90}" destId="{FA708FF7-DDEB-41F9-AE60-CE9954216C58}" srcOrd="0" destOrd="0" presId="urn:microsoft.com/office/officeart/2005/8/layout/orgChart1"/>
    <dgm:cxn modelId="{7EE8E7AF-3193-42EF-B8A1-5C4CB5D32642}" type="presParOf" srcId="{FA708FF7-DDEB-41F9-AE60-CE9954216C58}" destId="{8073DC57-5071-4C2F-B2D4-676275783F0F}" srcOrd="0" destOrd="0" presId="urn:microsoft.com/office/officeart/2005/8/layout/orgChart1"/>
    <dgm:cxn modelId="{F1EE648B-CBB0-48B8-92AC-47C3BE0F4FCA}" type="presParOf" srcId="{FA708FF7-DDEB-41F9-AE60-CE9954216C58}" destId="{DCC5E22D-E8C9-4486-B7B9-8AFB4F43EA70}" srcOrd="1" destOrd="0" presId="urn:microsoft.com/office/officeart/2005/8/layout/orgChart1"/>
    <dgm:cxn modelId="{15BF4347-6703-47BE-AD59-3DB55DE34BCC}" type="presParOf" srcId="{E8A307AA-1B67-497F-8072-8F19EC355E90}" destId="{750C5FB9-906D-4851-978B-DB6294BC5496}" srcOrd="1" destOrd="0" presId="urn:microsoft.com/office/officeart/2005/8/layout/orgChart1"/>
    <dgm:cxn modelId="{E414F9BB-8429-4A1F-B34D-51E27FA083F4}" type="presParOf" srcId="{E8A307AA-1B67-497F-8072-8F19EC355E90}" destId="{6EF1B81B-1BBA-4759-9C74-571535DA9A94}" srcOrd="2" destOrd="0" presId="urn:microsoft.com/office/officeart/2005/8/layout/orgChart1"/>
    <dgm:cxn modelId="{866242A4-F716-4FED-AB22-5E5984D49F81}" type="presParOf" srcId="{83223CD2-2175-4656-A1EC-2ECE19DE96E2}" destId="{0642E899-7AE2-481B-8162-F6E316504A05}" srcOrd="2" destOrd="0" presId="urn:microsoft.com/office/officeart/2005/8/layout/orgChart1"/>
    <dgm:cxn modelId="{52E156FB-1F2A-458A-B23E-9CC757080543}" type="presParOf" srcId="{83223CD2-2175-4656-A1EC-2ECE19DE96E2}" destId="{47EBF8E6-5D3F-4192-9F9B-14CDA9D4AB50}" srcOrd="3" destOrd="0" presId="urn:microsoft.com/office/officeart/2005/8/layout/orgChart1"/>
    <dgm:cxn modelId="{1D94143A-0DE7-40EB-A94F-C08DB2B5CF15}" type="presParOf" srcId="{47EBF8E6-5D3F-4192-9F9B-14CDA9D4AB50}" destId="{032D2684-1612-413D-87B1-1A946A01D39B}" srcOrd="0" destOrd="0" presId="urn:microsoft.com/office/officeart/2005/8/layout/orgChart1"/>
    <dgm:cxn modelId="{2EABA701-03DD-4805-8A93-0D3F741F8DF5}" type="presParOf" srcId="{032D2684-1612-413D-87B1-1A946A01D39B}" destId="{903C0D5A-2866-4106-AFFF-694AA6663A71}" srcOrd="0" destOrd="0" presId="urn:microsoft.com/office/officeart/2005/8/layout/orgChart1"/>
    <dgm:cxn modelId="{5F0F0717-44A9-4130-874A-C7BA398A8C69}" type="presParOf" srcId="{032D2684-1612-413D-87B1-1A946A01D39B}" destId="{30C92499-9260-4680-85CC-FEC9CDFEDBD1}" srcOrd="1" destOrd="0" presId="urn:microsoft.com/office/officeart/2005/8/layout/orgChart1"/>
    <dgm:cxn modelId="{538F128E-8935-4621-96FF-3B4B01632678}" type="presParOf" srcId="{47EBF8E6-5D3F-4192-9F9B-14CDA9D4AB50}" destId="{EFA6E909-4D10-4654-9326-9382A449AFCC}" srcOrd="1" destOrd="0" presId="urn:microsoft.com/office/officeart/2005/8/layout/orgChart1"/>
    <dgm:cxn modelId="{18EDB632-8B9C-471A-BCCC-DA321F7B9696}" type="presParOf" srcId="{EFA6E909-4D10-4654-9326-9382A449AFCC}" destId="{E4844C04-3C5B-4F19-8C5E-9627D3E750B1}" srcOrd="0" destOrd="0" presId="urn:microsoft.com/office/officeart/2005/8/layout/orgChart1"/>
    <dgm:cxn modelId="{815F0F8B-F8EF-479F-A345-E268B3B5C7C6}" type="presParOf" srcId="{EFA6E909-4D10-4654-9326-9382A449AFCC}" destId="{E0F6D2A0-4200-4907-8B4C-DA540192A6F3}" srcOrd="1" destOrd="0" presId="urn:microsoft.com/office/officeart/2005/8/layout/orgChart1"/>
    <dgm:cxn modelId="{F0822054-AC5F-4BBB-B6D6-3C84E1221F3F}" type="presParOf" srcId="{E0F6D2A0-4200-4907-8B4C-DA540192A6F3}" destId="{C1217380-C8D3-4E39-A3D5-B982456C8C29}" srcOrd="0" destOrd="0" presId="urn:microsoft.com/office/officeart/2005/8/layout/orgChart1"/>
    <dgm:cxn modelId="{7675B095-17DA-4200-A1B4-432C1CEA689C}" type="presParOf" srcId="{C1217380-C8D3-4E39-A3D5-B982456C8C29}" destId="{68FFDEE4-76F6-463C-A7BA-ACF6C049BEDD}" srcOrd="0" destOrd="0" presId="urn:microsoft.com/office/officeart/2005/8/layout/orgChart1"/>
    <dgm:cxn modelId="{2E35CCEE-235A-42CC-8738-CA0B4DB94DF4}" type="presParOf" srcId="{C1217380-C8D3-4E39-A3D5-B982456C8C29}" destId="{B2ECD3D9-68AE-4F89-9769-0D6ED2F111A0}" srcOrd="1" destOrd="0" presId="urn:microsoft.com/office/officeart/2005/8/layout/orgChart1"/>
    <dgm:cxn modelId="{5D0F9F29-EFA6-4897-88BC-3CC47304A719}" type="presParOf" srcId="{E0F6D2A0-4200-4907-8B4C-DA540192A6F3}" destId="{1DE1BA55-E942-444E-8E2A-2598A55CECD1}" srcOrd="1" destOrd="0" presId="urn:microsoft.com/office/officeart/2005/8/layout/orgChart1"/>
    <dgm:cxn modelId="{AB0B461D-985D-4F46-8DDD-52609A52A1AB}" type="presParOf" srcId="{E0F6D2A0-4200-4907-8B4C-DA540192A6F3}" destId="{D5E9019F-DA62-4C0C-B7A1-8E0075E5D047}" srcOrd="2" destOrd="0" presId="urn:microsoft.com/office/officeart/2005/8/layout/orgChart1"/>
    <dgm:cxn modelId="{F1DD074B-A4E4-4B5A-B261-A02557567519}" type="presParOf" srcId="{EFA6E909-4D10-4654-9326-9382A449AFCC}" destId="{3FB778ED-C0EA-4314-9FEF-E836CDDD367D}" srcOrd="2" destOrd="0" presId="urn:microsoft.com/office/officeart/2005/8/layout/orgChart1"/>
    <dgm:cxn modelId="{827B9233-9FF9-4DAE-9B86-6A13A07533F8}" type="presParOf" srcId="{EFA6E909-4D10-4654-9326-9382A449AFCC}" destId="{80ABEDFE-CFA1-4F2E-8948-89CA8590D6C5}" srcOrd="3" destOrd="0" presId="urn:microsoft.com/office/officeart/2005/8/layout/orgChart1"/>
    <dgm:cxn modelId="{EF62ACD1-02A3-4508-A71F-0CB45B3DAB49}" type="presParOf" srcId="{80ABEDFE-CFA1-4F2E-8948-89CA8590D6C5}" destId="{205D3D9E-CDA6-4B4F-9110-6B4CCCFEFC67}" srcOrd="0" destOrd="0" presId="urn:microsoft.com/office/officeart/2005/8/layout/orgChart1"/>
    <dgm:cxn modelId="{D0370C2E-6947-46E5-A396-83C0826BF7B5}" type="presParOf" srcId="{205D3D9E-CDA6-4B4F-9110-6B4CCCFEFC67}" destId="{2889AE64-8176-4CAA-A865-8F996BB9E107}" srcOrd="0" destOrd="0" presId="urn:microsoft.com/office/officeart/2005/8/layout/orgChart1"/>
    <dgm:cxn modelId="{9B680C76-597A-4494-9505-13DF4461A765}" type="presParOf" srcId="{205D3D9E-CDA6-4B4F-9110-6B4CCCFEFC67}" destId="{F6DF08BF-A7A3-44A5-B5FD-2CF47D324FF0}" srcOrd="1" destOrd="0" presId="urn:microsoft.com/office/officeart/2005/8/layout/orgChart1"/>
    <dgm:cxn modelId="{07E8C57C-08BB-4928-948F-C59E7B672E75}" type="presParOf" srcId="{80ABEDFE-CFA1-4F2E-8948-89CA8590D6C5}" destId="{CD5444A0-BC58-4ED0-AAC2-FA6BBAB8F7F4}" srcOrd="1" destOrd="0" presId="urn:microsoft.com/office/officeart/2005/8/layout/orgChart1"/>
    <dgm:cxn modelId="{158C8835-1110-48D8-BB8F-7B819606ABB2}" type="presParOf" srcId="{80ABEDFE-CFA1-4F2E-8948-89CA8590D6C5}" destId="{B7F5F04E-90AE-4C1F-8CCD-9668EE7CA6E3}" srcOrd="2" destOrd="0" presId="urn:microsoft.com/office/officeart/2005/8/layout/orgChart1"/>
    <dgm:cxn modelId="{665A1D55-906D-49E1-98DD-3FD50DE76CB7}" type="presParOf" srcId="{EFA6E909-4D10-4654-9326-9382A449AFCC}" destId="{F49A8F38-CE8C-437D-8D34-11B5F9453F53}" srcOrd="4" destOrd="0" presId="urn:microsoft.com/office/officeart/2005/8/layout/orgChart1"/>
    <dgm:cxn modelId="{8EC18439-D4CF-4ED9-B8AA-5322D0FF5F8A}" type="presParOf" srcId="{EFA6E909-4D10-4654-9326-9382A449AFCC}" destId="{0C1C6DD4-7406-444E-BFA7-26271B92D81A}" srcOrd="5" destOrd="0" presId="urn:microsoft.com/office/officeart/2005/8/layout/orgChart1"/>
    <dgm:cxn modelId="{2C25D0CB-1018-49C3-A524-A6C473EA54B0}" type="presParOf" srcId="{0C1C6DD4-7406-444E-BFA7-26271B92D81A}" destId="{A70D5D02-9759-430A-ADD2-24B07E3192F2}" srcOrd="0" destOrd="0" presId="urn:microsoft.com/office/officeart/2005/8/layout/orgChart1"/>
    <dgm:cxn modelId="{BDA5FF25-2CC8-4975-858A-F008193C2AE8}" type="presParOf" srcId="{A70D5D02-9759-430A-ADD2-24B07E3192F2}" destId="{479BFF14-C26A-4E9E-B223-4E02465A16D0}" srcOrd="0" destOrd="0" presId="urn:microsoft.com/office/officeart/2005/8/layout/orgChart1"/>
    <dgm:cxn modelId="{C31A528B-5E3F-4F92-B6C4-58E2DD9B35C5}" type="presParOf" srcId="{A70D5D02-9759-430A-ADD2-24B07E3192F2}" destId="{4E956250-FAD7-444A-AB70-D6F8321A6A38}" srcOrd="1" destOrd="0" presId="urn:microsoft.com/office/officeart/2005/8/layout/orgChart1"/>
    <dgm:cxn modelId="{FAF8A3BD-2BF7-4CFA-A697-6474333F01F0}" type="presParOf" srcId="{0C1C6DD4-7406-444E-BFA7-26271B92D81A}" destId="{F37A971A-520B-4E34-8E66-6593FF45C183}" srcOrd="1" destOrd="0" presId="urn:microsoft.com/office/officeart/2005/8/layout/orgChart1"/>
    <dgm:cxn modelId="{C7122D52-2A2A-4161-9A29-5D0CEE388082}" type="presParOf" srcId="{0C1C6DD4-7406-444E-BFA7-26271B92D81A}" destId="{FD308F00-C3C4-40A5-B951-5EF95E089C7F}" srcOrd="2" destOrd="0" presId="urn:microsoft.com/office/officeart/2005/8/layout/orgChart1"/>
    <dgm:cxn modelId="{D965CE31-BDA7-4FFD-B55E-06D97D47B8FC}" type="presParOf" srcId="{EFA6E909-4D10-4654-9326-9382A449AFCC}" destId="{BBC23807-DF41-4127-92D7-DC12EC56F25E}" srcOrd="6" destOrd="0" presId="urn:microsoft.com/office/officeart/2005/8/layout/orgChart1"/>
    <dgm:cxn modelId="{E20ACB76-92FC-4928-B19C-670451EEF365}" type="presParOf" srcId="{EFA6E909-4D10-4654-9326-9382A449AFCC}" destId="{3A343ED0-2393-4981-9D42-2BD8DEDC56A5}" srcOrd="7" destOrd="0" presId="urn:microsoft.com/office/officeart/2005/8/layout/orgChart1"/>
    <dgm:cxn modelId="{9566EE13-57E6-4528-BE13-207F1B4D1E48}" type="presParOf" srcId="{3A343ED0-2393-4981-9D42-2BD8DEDC56A5}" destId="{E0E992FB-9026-4960-80BA-36678F39E7C0}" srcOrd="0" destOrd="0" presId="urn:microsoft.com/office/officeart/2005/8/layout/orgChart1"/>
    <dgm:cxn modelId="{7A7493F9-1E34-407E-9418-BC3960C3B022}" type="presParOf" srcId="{E0E992FB-9026-4960-80BA-36678F39E7C0}" destId="{17438D00-E7B0-475C-AB9E-087B879294FB}" srcOrd="0" destOrd="0" presId="urn:microsoft.com/office/officeart/2005/8/layout/orgChart1"/>
    <dgm:cxn modelId="{96641802-A44B-418E-9994-F4959B951E07}" type="presParOf" srcId="{E0E992FB-9026-4960-80BA-36678F39E7C0}" destId="{73FFEB46-1053-4A31-921B-D143228122E4}" srcOrd="1" destOrd="0" presId="urn:microsoft.com/office/officeart/2005/8/layout/orgChart1"/>
    <dgm:cxn modelId="{02BEE0A1-3EDC-4C80-82CB-8AE7A13AD441}" type="presParOf" srcId="{3A343ED0-2393-4981-9D42-2BD8DEDC56A5}" destId="{F16E107D-7C34-40D6-9FB6-6046AF77BCCE}" srcOrd="1" destOrd="0" presId="urn:microsoft.com/office/officeart/2005/8/layout/orgChart1"/>
    <dgm:cxn modelId="{EC1BA9B8-CC76-477D-AE28-D8E3A455319C}" type="presParOf" srcId="{3A343ED0-2393-4981-9D42-2BD8DEDC56A5}" destId="{02F34C7C-F5F6-4B8A-A95A-EDE61293C287}" srcOrd="2" destOrd="0" presId="urn:microsoft.com/office/officeart/2005/8/layout/orgChart1"/>
    <dgm:cxn modelId="{03C3775B-B838-43D0-8E0A-688666BFBC77}" type="presParOf" srcId="{EFA6E909-4D10-4654-9326-9382A449AFCC}" destId="{1002C553-D70F-42C1-88AD-C07C62B24BC4}" srcOrd="8" destOrd="0" presId="urn:microsoft.com/office/officeart/2005/8/layout/orgChart1"/>
    <dgm:cxn modelId="{EF455927-3E4B-4A94-8A24-2413EE5310B2}" type="presParOf" srcId="{EFA6E909-4D10-4654-9326-9382A449AFCC}" destId="{05F5CA8C-F977-4704-870E-8B50D5A1EDD4}" srcOrd="9" destOrd="0" presId="urn:microsoft.com/office/officeart/2005/8/layout/orgChart1"/>
    <dgm:cxn modelId="{E2009E76-F55A-4539-A2A0-A2474F72E18B}" type="presParOf" srcId="{05F5CA8C-F977-4704-870E-8B50D5A1EDD4}" destId="{5505226D-1DAD-46EE-BE08-15CE751E3B4D}" srcOrd="0" destOrd="0" presId="urn:microsoft.com/office/officeart/2005/8/layout/orgChart1"/>
    <dgm:cxn modelId="{594C6C6A-5ED0-49E1-AC8C-AF375370034F}" type="presParOf" srcId="{5505226D-1DAD-46EE-BE08-15CE751E3B4D}" destId="{B0628C5F-FB3E-45A0-8105-15A0CEED7452}" srcOrd="0" destOrd="0" presId="urn:microsoft.com/office/officeart/2005/8/layout/orgChart1"/>
    <dgm:cxn modelId="{3517CBE7-5DE6-4405-81E8-FA0901930B2B}" type="presParOf" srcId="{5505226D-1DAD-46EE-BE08-15CE751E3B4D}" destId="{05623158-2E13-4546-B774-43BEF3F29E92}" srcOrd="1" destOrd="0" presId="urn:microsoft.com/office/officeart/2005/8/layout/orgChart1"/>
    <dgm:cxn modelId="{D20A4D66-8508-499B-96ED-965A3140B6E7}" type="presParOf" srcId="{05F5CA8C-F977-4704-870E-8B50D5A1EDD4}" destId="{A8675AA8-8DF3-4337-823D-E8C994226D3E}" srcOrd="1" destOrd="0" presId="urn:microsoft.com/office/officeart/2005/8/layout/orgChart1"/>
    <dgm:cxn modelId="{3566F22B-531F-4137-AD41-C59249F1C6E9}" type="presParOf" srcId="{05F5CA8C-F977-4704-870E-8B50D5A1EDD4}" destId="{EF263D55-4E3E-416B-A681-A5CC4CEA59DC}" srcOrd="2" destOrd="0" presId="urn:microsoft.com/office/officeart/2005/8/layout/orgChart1"/>
    <dgm:cxn modelId="{4FFE3513-286D-4C35-B18B-6257AEB807DA}" type="presParOf" srcId="{EFA6E909-4D10-4654-9326-9382A449AFCC}" destId="{06F30526-04A0-47E8-8EFF-EF43C582FB36}" srcOrd="10" destOrd="0" presId="urn:microsoft.com/office/officeart/2005/8/layout/orgChart1"/>
    <dgm:cxn modelId="{B6100A55-2BF0-4AD1-B695-7C6B7AD70BFF}" type="presParOf" srcId="{EFA6E909-4D10-4654-9326-9382A449AFCC}" destId="{EFFC88DF-1A70-4A26-A8FD-F8921D1E80E5}" srcOrd="11" destOrd="0" presId="urn:microsoft.com/office/officeart/2005/8/layout/orgChart1"/>
    <dgm:cxn modelId="{F5585F64-6D87-4537-9D1D-277713BD2279}" type="presParOf" srcId="{EFFC88DF-1A70-4A26-A8FD-F8921D1E80E5}" destId="{E4EC6999-CDA9-4C3F-BA52-A4EB24194730}" srcOrd="0" destOrd="0" presId="urn:microsoft.com/office/officeart/2005/8/layout/orgChart1"/>
    <dgm:cxn modelId="{8BB92DFB-5690-4DB8-8758-0CCF67D8BFA5}" type="presParOf" srcId="{E4EC6999-CDA9-4C3F-BA52-A4EB24194730}" destId="{245E0F53-C5F8-42D8-AFBE-DB0508E3F642}" srcOrd="0" destOrd="0" presId="urn:microsoft.com/office/officeart/2005/8/layout/orgChart1"/>
    <dgm:cxn modelId="{F9D18C17-B510-4E45-ABF9-6BD4C1DCD5E5}" type="presParOf" srcId="{E4EC6999-CDA9-4C3F-BA52-A4EB24194730}" destId="{C7518179-9EBC-4C32-A2FB-EEFC548064A6}" srcOrd="1" destOrd="0" presId="urn:microsoft.com/office/officeart/2005/8/layout/orgChart1"/>
    <dgm:cxn modelId="{570F9865-3348-473C-B677-314B9930490B}" type="presParOf" srcId="{EFFC88DF-1A70-4A26-A8FD-F8921D1E80E5}" destId="{544F940A-36E5-4906-A322-FFD03E5E62DC}" srcOrd="1" destOrd="0" presId="urn:microsoft.com/office/officeart/2005/8/layout/orgChart1"/>
    <dgm:cxn modelId="{560D05EB-C8EE-4004-91C4-14FFDE40BEF7}" type="presParOf" srcId="{EFFC88DF-1A70-4A26-A8FD-F8921D1E80E5}" destId="{914D3939-298B-4435-8376-9EBECF75AFC1}" srcOrd="2" destOrd="0" presId="urn:microsoft.com/office/officeart/2005/8/layout/orgChart1"/>
    <dgm:cxn modelId="{83C616EA-D375-441A-96CF-6C80BDD8F5A0}" type="presParOf" srcId="{EFA6E909-4D10-4654-9326-9382A449AFCC}" destId="{31060C9F-B39F-4C72-934F-9F9B5C3FBBAE}" srcOrd="12" destOrd="0" presId="urn:microsoft.com/office/officeart/2005/8/layout/orgChart1"/>
    <dgm:cxn modelId="{383C5F7A-A3D1-4DF1-A11E-375B9FEE276C}" type="presParOf" srcId="{EFA6E909-4D10-4654-9326-9382A449AFCC}" destId="{5B8B9DC3-4C2B-406D-8686-96736B2C1CF4}" srcOrd="13" destOrd="0" presId="urn:microsoft.com/office/officeart/2005/8/layout/orgChart1"/>
    <dgm:cxn modelId="{CBAD7D94-8381-4A3A-AA04-CBBA254ED8CE}" type="presParOf" srcId="{5B8B9DC3-4C2B-406D-8686-96736B2C1CF4}" destId="{EACC6D14-8B19-4364-BFA4-4F2A72CBF5FF}" srcOrd="0" destOrd="0" presId="urn:microsoft.com/office/officeart/2005/8/layout/orgChart1"/>
    <dgm:cxn modelId="{921E9D7C-83D5-42E9-BD95-F52DFE56DB0B}" type="presParOf" srcId="{EACC6D14-8B19-4364-BFA4-4F2A72CBF5FF}" destId="{98B3E2B6-9395-4864-B836-54C7F601B698}" srcOrd="0" destOrd="0" presId="urn:microsoft.com/office/officeart/2005/8/layout/orgChart1"/>
    <dgm:cxn modelId="{DA585FF7-A81C-47B9-B531-E431FEEB001C}" type="presParOf" srcId="{EACC6D14-8B19-4364-BFA4-4F2A72CBF5FF}" destId="{0D25DD67-7F0F-496C-BE4F-8F49FD069775}" srcOrd="1" destOrd="0" presId="urn:microsoft.com/office/officeart/2005/8/layout/orgChart1"/>
    <dgm:cxn modelId="{E29AA9B8-E61C-4A20-B349-223FF31ABA69}" type="presParOf" srcId="{5B8B9DC3-4C2B-406D-8686-96736B2C1CF4}" destId="{AB2ED30B-3232-4E38-9F72-81EFB8871DD3}" srcOrd="1" destOrd="0" presId="urn:microsoft.com/office/officeart/2005/8/layout/orgChart1"/>
    <dgm:cxn modelId="{A068A702-A5E9-4008-B3AA-DC8F37DD7ED9}" type="presParOf" srcId="{5B8B9DC3-4C2B-406D-8686-96736B2C1CF4}" destId="{C401F8BF-8706-4E22-8069-82ADE67CA3DC}" srcOrd="2" destOrd="0" presId="urn:microsoft.com/office/officeart/2005/8/layout/orgChart1"/>
    <dgm:cxn modelId="{EEBEF2FA-422D-4405-94DF-786EA1812188}" type="presParOf" srcId="{EFA6E909-4D10-4654-9326-9382A449AFCC}" destId="{62CCB7BA-5DF0-45A6-8727-7998EAA127B5}" srcOrd="14" destOrd="0" presId="urn:microsoft.com/office/officeart/2005/8/layout/orgChart1"/>
    <dgm:cxn modelId="{21A84B0B-0E7E-423D-9B57-69557D65BFA7}" type="presParOf" srcId="{EFA6E909-4D10-4654-9326-9382A449AFCC}" destId="{8F3AC685-9C91-4004-AAA9-1A79533BD93E}" srcOrd="15" destOrd="0" presId="urn:microsoft.com/office/officeart/2005/8/layout/orgChart1"/>
    <dgm:cxn modelId="{8C2EB2F8-867E-4945-B099-07B050C333FE}" type="presParOf" srcId="{8F3AC685-9C91-4004-AAA9-1A79533BD93E}" destId="{8623498E-FD5C-44D1-ADD3-63A4C647B414}" srcOrd="0" destOrd="0" presId="urn:microsoft.com/office/officeart/2005/8/layout/orgChart1"/>
    <dgm:cxn modelId="{B98203D1-4750-4519-A4EC-FCE44120DE66}" type="presParOf" srcId="{8623498E-FD5C-44D1-ADD3-63A4C647B414}" destId="{C74EB3E4-5DCE-4825-B423-8D268FEC7BEE}" srcOrd="0" destOrd="0" presId="urn:microsoft.com/office/officeart/2005/8/layout/orgChart1"/>
    <dgm:cxn modelId="{95CE1983-E89B-42DF-9255-005C84BC6C49}" type="presParOf" srcId="{8623498E-FD5C-44D1-ADD3-63A4C647B414}" destId="{6F1C02A9-0785-4CEA-9E62-B1971CD9EFEE}" srcOrd="1" destOrd="0" presId="urn:microsoft.com/office/officeart/2005/8/layout/orgChart1"/>
    <dgm:cxn modelId="{BFD26F02-C551-480E-9BE7-CE44F4CDAB25}" type="presParOf" srcId="{8F3AC685-9C91-4004-AAA9-1A79533BD93E}" destId="{2030F69A-E367-4BCB-A985-B3E5F35C1E27}" srcOrd="1" destOrd="0" presId="urn:microsoft.com/office/officeart/2005/8/layout/orgChart1"/>
    <dgm:cxn modelId="{BACA5B1E-CDE1-47EB-B5B1-1B582972D2B0}" type="presParOf" srcId="{8F3AC685-9C91-4004-AAA9-1A79533BD93E}" destId="{29BC871B-599E-410C-A59D-C7A591E6252E}" srcOrd="2" destOrd="0" presId="urn:microsoft.com/office/officeart/2005/8/layout/orgChart1"/>
    <dgm:cxn modelId="{06892366-800F-490A-9B77-0D7BA7B458CC}" type="presParOf" srcId="{EFA6E909-4D10-4654-9326-9382A449AFCC}" destId="{7CBB6C22-C5D8-44CB-B962-E66562262D17}" srcOrd="16" destOrd="0" presId="urn:microsoft.com/office/officeart/2005/8/layout/orgChart1"/>
    <dgm:cxn modelId="{E2AE974D-2B23-4314-B8AE-17CDBD3F8ABD}" type="presParOf" srcId="{EFA6E909-4D10-4654-9326-9382A449AFCC}" destId="{FD479610-D3DC-4E76-AFE2-5AC72282140F}" srcOrd="17" destOrd="0" presId="urn:microsoft.com/office/officeart/2005/8/layout/orgChart1"/>
    <dgm:cxn modelId="{551EA66B-3104-4977-9B68-0C4144BD56E1}" type="presParOf" srcId="{FD479610-D3DC-4E76-AFE2-5AC72282140F}" destId="{B5D76919-B369-4936-9AEC-B2678017B669}" srcOrd="0" destOrd="0" presId="urn:microsoft.com/office/officeart/2005/8/layout/orgChart1"/>
    <dgm:cxn modelId="{2F7B554A-B72F-45CE-A398-2DBB904667B3}" type="presParOf" srcId="{B5D76919-B369-4936-9AEC-B2678017B669}" destId="{1559E710-17E8-4E35-80EA-E4ECC9D8326F}" srcOrd="0" destOrd="0" presId="urn:microsoft.com/office/officeart/2005/8/layout/orgChart1"/>
    <dgm:cxn modelId="{4D9C0CF3-3CE2-48EE-86ED-4EEB9C7F3669}" type="presParOf" srcId="{B5D76919-B369-4936-9AEC-B2678017B669}" destId="{F43909E9-D53C-4523-A12D-59E9E04024E8}" srcOrd="1" destOrd="0" presId="urn:microsoft.com/office/officeart/2005/8/layout/orgChart1"/>
    <dgm:cxn modelId="{53E4A76F-F7C2-45B7-AECF-4B7E22C780FD}" type="presParOf" srcId="{FD479610-D3DC-4E76-AFE2-5AC72282140F}" destId="{14BD223E-68E1-4159-BD85-DD43B91A7DDD}" srcOrd="1" destOrd="0" presId="urn:microsoft.com/office/officeart/2005/8/layout/orgChart1"/>
    <dgm:cxn modelId="{BE278CFF-D021-482B-9969-40336DA49DF6}" type="presParOf" srcId="{FD479610-D3DC-4E76-AFE2-5AC72282140F}" destId="{860125BF-1EBB-4920-B4B7-528BB1914D52}" srcOrd="2" destOrd="0" presId="urn:microsoft.com/office/officeart/2005/8/layout/orgChart1"/>
    <dgm:cxn modelId="{84B1A023-7902-468F-BCBB-CB3FC6408A06}" type="presParOf" srcId="{EFA6E909-4D10-4654-9326-9382A449AFCC}" destId="{B4388253-6B24-4C07-A22E-5245B4C23FB6}" srcOrd="18" destOrd="0" presId="urn:microsoft.com/office/officeart/2005/8/layout/orgChart1"/>
    <dgm:cxn modelId="{38E552F0-B4F7-4CB6-BFFE-0BE58B8DABB5}" type="presParOf" srcId="{EFA6E909-4D10-4654-9326-9382A449AFCC}" destId="{1D6DBF83-0E69-4A82-A982-E95827AFF5CA}" srcOrd="19" destOrd="0" presId="urn:microsoft.com/office/officeart/2005/8/layout/orgChart1"/>
    <dgm:cxn modelId="{734E5015-910A-4021-8E77-73B818692A9C}" type="presParOf" srcId="{1D6DBF83-0E69-4A82-A982-E95827AFF5CA}" destId="{EACC305F-C6EC-4E7B-82FE-C4A7E99B29BF}" srcOrd="0" destOrd="0" presId="urn:microsoft.com/office/officeart/2005/8/layout/orgChart1"/>
    <dgm:cxn modelId="{C848255D-4393-48DC-B425-A29AC2744733}" type="presParOf" srcId="{EACC305F-C6EC-4E7B-82FE-C4A7E99B29BF}" destId="{C2EDFE33-E977-4649-B33E-895D96FA6B46}" srcOrd="0" destOrd="0" presId="urn:microsoft.com/office/officeart/2005/8/layout/orgChart1"/>
    <dgm:cxn modelId="{692A4E19-08BC-4A29-A7F0-D5C0765E44D8}" type="presParOf" srcId="{EACC305F-C6EC-4E7B-82FE-C4A7E99B29BF}" destId="{7A952BB0-A9A5-4C9B-9AC6-A133174A3B4F}" srcOrd="1" destOrd="0" presId="urn:microsoft.com/office/officeart/2005/8/layout/orgChart1"/>
    <dgm:cxn modelId="{FD187968-E2CB-476A-A49B-FBCFEB58E19E}" type="presParOf" srcId="{1D6DBF83-0E69-4A82-A982-E95827AFF5CA}" destId="{EDA67C10-E53E-4C9C-9D86-2F43B8B7BC6C}" srcOrd="1" destOrd="0" presId="urn:microsoft.com/office/officeart/2005/8/layout/orgChart1"/>
    <dgm:cxn modelId="{01B07FD6-65DB-404E-ADC5-BF1E789EBA0D}" type="presParOf" srcId="{1D6DBF83-0E69-4A82-A982-E95827AFF5CA}" destId="{17898259-952D-4945-BE44-AC1D7F1B0F7B}" srcOrd="2" destOrd="0" presId="urn:microsoft.com/office/officeart/2005/8/layout/orgChart1"/>
    <dgm:cxn modelId="{600809FD-2E88-4DB8-949C-228262A9DB00}" type="presParOf" srcId="{47EBF8E6-5D3F-4192-9F9B-14CDA9D4AB50}" destId="{1F5ADB23-9A78-4654-8B31-FAC43E8E4B3B}" srcOrd="2" destOrd="0" presId="urn:microsoft.com/office/officeart/2005/8/layout/orgChart1"/>
    <dgm:cxn modelId="{B115134B-4D86-46D6-9510-11DDA8139E46}" type="presParOf" srcId="{34A97C6B-F6F2-4586-9623-267F83E594A4}" destId="{6DE0AE6B-F4F6-41E7-9635-90DEFE7F62A7}" srcOrd="2" destOrd="0" presId="urn:microsoft.com/office/officeart/2005/8/layout/orgChart1"/>
    <dgm:cxn modelId="{177434C4-4E0A-4607-94F6-17A02F2D1127}" type="presParOf" srcId="{EA281039-C4FE-49BC-B3AA-ED7A04EBF118}" destId="{F0469FFB-F320-49C1-88E1-523B605AEB38}" srcOrd="2" destOrd="0" presId="urn:microsoft.com/office/officeart/2005/8/layout/orgChart1"/>
    <dgm:cxn modelId="{5AE0530A-5E51-46D9-A847-D88015542515}" type="presParOf" srcId="{EA281039-C4FE-49BC-B3AA-ED7A04EBF118}" destId="{14999E91-88B4-4D05-87AB-EF64BABD32D1}" srcOrd="3" destOrd="0" presId="urn:microsoft.com/office/officeart/2005/8/layout/orgChart1"/>
    <dgm:cxn modelId="{C0547C10-D2E0-4D2D-8141-D4A7CA76F09B}" type="presParOf" srcId="{14999E91-88B4-4D05-87AB-EF64BABD32D1}" destId="{0F8E4626-EDBD-4133-827C-3B0E98B18EBD}" srcOrd="0" destOrd="0" presId="urn:microsoft.com/office/officeart/2005/8/layout/orgChart1"/>
    <dgm:cxn modelId="{16D4E0E2-C807-4979-B7E9-672BAA7E3A3E}" type="presParOf" srcId="{0F8E4626-EDBD-4133-827C-3B0E98B18EBD}" destId="{FBE33E16-24FB-4FFE-B443-F1266AFEDEE2}" srcOrd="0" destOrd="0" presId="urn:microsoft.com/office/officeart/2005/8/layout/orgChart1"/>
    <dgm:cxn modelId="{97A38CD2-02C1-46CD-87B8-48DBF327B716}" type="presParOf" srcId="{0F8E4626-EDBD-4133-827C-3B0E98B18EBD}" destId="{41F2D7C0-9178-4263-AB07-5FC53CF7D58E}" srcOrd="1" destOrd="0" presId="urn:microsoft.com/office/officeart/2005/8/layout/orgChart1"/>
    <dgm:cxn modelId="{7124D5E6-4C7D-4904-BBAC-36B2389BAFB8}" type="presParOf" srcId="{14999E91-88B4-4D05-87AB-EF64BABD32D1}" destId="{220662A4-472F-485D-B40A-0257F08D741F}" srcOrd="1" destOrd="0" presId="urn:microsoft.com/office/officeart/2005/8/layout/orgChart1"/>
    <dgm:cxn modelId="{D79B3BEC-E8C9-4B9C-828F-7A989EE5F0D8}" type="presParOf" srcId="{220662A4-472F-485D-B40A-0257F08D741F}" destId="{4515013A-F2C4-46F8-8F4D-D455A54C52E7}" srcOrd="0" destOrd="0" presId="urn:microsoft.com/office/officeart/2005/8/layout/orgChart1"/>
    <dgm:cxn modelId="{9B0F68E4-14CD-4E86-BF84-28A7A008F47F}" type="presParOf" srcId="{220662A4-472F-485D-B40A-0257F08D741F}" destId="{28148D0C-4DFE-4205-A1AF-68B4288846AE}" srcOrd="1" destOrd="0" presId="urn:microsoft.com/office/officeart/2005/8/layout/orgChart1"/>
    <dgm:cxn modelId="{98DE0882-5309-449E-8D7B-E3970B84695A}" type="presParOf" srcId="{28148D0C-4DFE-4205-A1AF-68B4288846AE}" destId="{7AFA4887-7900-4A6E-A360-9D8D6C0C7464}" srcOrd="0" destOrd="0" presId="urn:microsoft.com/office/officeart/2005/8/layout/orgChart1"/>
    <dgm:cxn modelId="{9CE97208-FA77-4E85-889D-C9C106B2296D}" type="presParOf" srcId="{7AFA4887-7900-4A6E-A360-9D8D6C0C7464}" destId="{A8A5F123-BC0E-4A4D-8073-3A5111C794C0}" srcOrd="0" destOrd="0" presId="urn:microsoft.com/office/officeart/2005/8/layout/orgChart1"/>
    <dgm:cxn modelId="{C4A82445-D0C1-454C-BBF4-0CF023A5FDC2}" type="presParOf" srcId="{7AFA4887-7900-4A6E-A360-9D8D6C0C7464}" destId="{64633F3C-9668-48B9-B964-7D2E70895002}" srcOrd="1" destOrd="0" presId="urn:microsoft.com/office/officeart/2005/8/layout/orgChart1"/>
    <dgm:cxn modelId="{413ACB2B-F265-4A71-B34E-AF1053BDAF4C}" type="presParOf" srcId="{28148D0C-4DFE-4205-A1AF-68B4288846AE}" destId="{A138BA61-1F22-4A47-BE6C-2C20AFE3AFF1}" srcOrd="1" destOrd="0" presId="urn:microsoft.com/office/officeart/2005/8/layout/orgChart1"/>
    <dgm:cxn modelId="{E7CC720E-D932-440D-953B-1A2984390621}" type="presParOf" srcId="{A138BA61-1F22-4A47-BE6C-2C20AFE3AFF1}" destId="{4472AFF4-5751-403F-92CA-C27E1198A7F3}" srcOrd="0" destOrd="0" presId="urn:microsoft.com/office/officeart/2005/8/layout/orgChart1"/>
    <dgm:cxn modelId="{6F9CA71D-BBE3-4E2F-8C38-B4CF49299F5D}" type="presParOf" srcId="{A138BA61-1F22-4A47-BE6C-2C20AFE3AFF1}" destId="{F9977DDE-D6DB-4645-9E65-82EA149D8B33}" srcOrd="1" destOrd="0" presId="urn:microsoft.com/office/officeart/2005/8/layout/orgChart1"/>
    <dgm:cxn modelId="{145F9048-E7AF-496F-BE9E-B728F284B789}" type="presParOf" srcId="{F9977DDE-D6DB-4645-9E65-82EA149D8B33}" destId="{86392AC0-57DE-44E6-BF4C-AC35CAB82EE9}" srcOrd="0" destOrd="0" presId="urn:microsoft.com/office/officeart/2005/8/layout/orgChart1"/>
    <dgm:cxn modelId="{DDD169FE-216B-4191-BE39-0D7B02DB4103}" type="presParOf" srcId="{86392AC0-57DE-44E6-BF4C-AC35CAB82EE9}" destId="{36BAA7F2-D27E-4F25-86B8-7B42176FB118}" srcOrd="0" destOrd="0" presId="urn:microsoft.com/office/officeart/2005/8/layout/orgChart1"/>
    <dgm:cxn modelId="{1FE8E28C-05AF-4390-98D3-EEF629BB044D}" type="presParOf" srcId="{86392AC0-57DE-44E6-BF4C-AC35CAB82EE9}" destId="{C9009CF1-7B04-44AF-A7DF-8027239F8809}" srcOrd="1" destOrd="0" presId="urn:microsoft.com/office/officeart/2005/8/layout/orgChart1"/>
    <dgm:cxn modelId="{7597D02A-7CB1-4015-A0F4-87B64BE164EB}" type="presParOf" srcId="{F9977DDE-D6DB-4645-9E65-82EA149D8B33}" destId="{A3D82203-A759-499A-802D-98CA97E7C9B2}" srcOrd="1" destOrd="0" presId="urn:microsoft.com/office/officeart/2005/8/layout/orgChart1"/>
    <dgm:cxn modelId="{58ADC77F-1EA7-4873-8B52-72C2ED227CD0}" type="presParOf" srcId="{F9977DDE-D6DB-4645-9E65-82EA149D8B33}" destId="{3C6B4D5A-C401-4CD3-B142-9A1F7A8057C9}" srcOrd="2" destOrd="0" presId="urn:microsoft.com/office/officeart/2005/8/layout/orgChart1"/>
    <dgm:cxn modelId="{956CBC6D-B1C6-411D-90E7-BBE6C2CAB7A4}" type="presParOf" srcId="{A138BA61-1F22-4A47-BE6C-2C20AFE3AFF1}" destId="{77CEDB0C-00C4-41E4-9DB6-2F548B974776}" srcOrd="2" destOrd="0" presId="urn:microsoft.com/office/officeart/2005/8/layout/orgChart1"/>
    <dgm:cxn modelId="{E89239AC-506A-4DAA-82B6-628D1649063F}" type="presParOf" srcId="{A138BA61-1F22-4A47-BE6C-2C20AFE3AFF1}" destId="{0BB9E13B-DEB1-4E88-8141-D9B0AD57658D}" srcOrd="3" destOrd="0" presId="urn:microsoft.com/office/officeart/2005/8/layout/orgChart1"/>
    <dgm:cxn modelId="{29AB304A-BB09-4579-94A1-B22C4F55E3D2}" type="presParOf" srcId="{0BB9E13B-DEB1-4E88-8141-D9B0AD57658D}" destId="{190C010B-6BAA-47F6-893B-D5C9C784D32F}" srcOrd="0" destOrd="0" presId="urn:microsoft.com/office/officeart/2005/8/layout/orgChart1"/>
    <dgm:cxn modelId="{6AFE8D9D-52B5-494E-ACA7-CA44A3ABC8BF}" type="presParOf" srcId="{190C010B-6BAA-47F6-893B-D5C9C784D32F}" destId="{CC0A7AFD-4415-4DE9-B345-150DC41C0151}" srcOrd="0" destOrd="0" presId="urn:microsoft.com/office/officeart/2005/8/layout/orgChart1"/>
    <dgm:cxn modelId="{C26F590C-9570-41FD-9198-38C745626340}" type="presParOf" srcId="{190C010B-6BAA-47F6-893B-D5C9C784D32F}" destId="{479092C3-5012-48DF-AD30-56216625F9F7}" srcOrd="1" destOrd="0" presId="urn:microsoft.com/office/officeart/2005/8/layout/orgChart1"/>
    <dgm:cxn modelId="{E05DC376-B28F-4CBA-80E7-C16B902A4887}" type="presParOf" srcId="{0BB9E13B-DEB1-4E88-8141-D9B0AD57658D}" destId="{5A58CACB-B7DD-401F-9FF9-0C8ECBCF8962}" srcOrd="1" destOrd="0" presId="urn:microsoft.com/office/officeart/2005/8/layout/orgChart1"/>
    <dgm:cxn modelId="{C1E9EEB7-22AA-4595-AF94-21B55245AD03}" type="presParOf" srcId="{0BB9E13B-DEB1-4E88-8141-D9B0AD57658D}" destId="{AD8AEAC9-409B-4B47-B659-AD1C84B547D0}" srcOrd="2" destOrd="0" presId="urn:microsoft.com/office/officeart/2005/8/layout/orgChart1"/>
    <dgm:cxn modelId="{50B58E35-02FA-427F-A4E2-F0FD6FBB9372}" type="presParOf" srcId="{A138BA61-1F22-4A47-BE6C-2C20AFE3AFF1}" destId="{D0D2AABD-5E8B-4249-B626-4AD17B46D9A7}" srcOrd="4" destOrd="0" presId="urn:microsoft.com/office/officeart/2005/8/layout/orgChart1"/>
    <dgm:cxn modelId="{4AC2B168-FB4A-498B-ABE0-F7A08BCD2389}" type="presParOf" srcId="{A138BA61-1F22-4A47-BE6C-2C20AFE3AFF1}" destId="{43B90B3E-2EC7-477E-BE7B-8960A6921C5F}" srcOrd="5" destOrd="0" presId="urn:microsoft.com/office/officeart/2005/8/layout/orgChart1"/>
    <dgm:cxn modelId="{63795A17-5088-4F53-9694-D194EF149C70}" type="presParOf" srcId="{43B90B3E-2EC7-477E-BE7B-8960A6921C5F}" destId="{B68CF593-FF73-40F0-896F-0F66B334E625}" srcOrd="0" destOrd="0" presId="urn:microsoft.com/office/officeart/2005/8/layout/orgChart1"/>
    <dgm:cxn modelId="{7C47C67A-169F-40FB-BF39-E8C502CCCABB}" type="presParOf" srcId="{B68CF593-FF73-40F0-896F-0F66B334E625}" destId="{43E98551-B5DA-4A1C-9788-1D25DF0A3A5D}" srcOrd="0" destOrd="0" presId="urn:microsoft.com/office/officeart/2005/8/layout/orgChart1"/>
    <dgm:cxn modelId="{4D28D1DB-4424-4511-9E64-107B80666B9C}" type="presParOf" srcId="{B68CF593-FF73-40F0-896F-0F66B334E625}" destId="{128039B7-0374-489F-A421-9674A7C16989}" srcOrd="1" destOrd="0" presId="urn:microsoft.com/office/officeart/2005/8/layout/orgChart1"/>
    <dgm:cxn modelId="{379B8F11-E82D-456E-A5FC-F7535AC46FE1}" type="presParOf" srcId="{43B90B3E-2EC7-477E-BE7B-8960A6921C5F}" destId="{6E5CAF5B-8E5E-4855-BC72-9E86AE64A4CF}" srcOrd="1" destOrd="0" presId="urn:microsoft.com/office/officeart/2005/8/layout/orgChart1"/>
    <dgm:cxn modelId="{3D7C87D7-B97C-4E24-97BC-0E3E89AE3F06}" type="presParOf" srcId="{43B90B3E-2EC7-477E-BE7B-8960A6921C5F}" destId="{6B536819-B99B-4039-B287-C055C47D8984}" srcOrd="2" destOrd="0" presId="urn:microsoft.com/office/officeart/2005/8/layout/orgChart1"/>
    <dgm:cxn modelId="{7C67D6B2-8653-4622-AD28-03B92BD7C0E9}" type="presParOf" srcId="{A138BA61-1F22-4A47-BE6C-2C20AFE3AFF1}" destId="{60BF2B7A-2056-4AC8-BC58-978C3C7C933D}" srcOrd="6" destOrd="0" presId="urn:microsoft.com/office/officeart/2005/8/layout/orgChart1"/>
    <dgm:cxn modelId="{FAA1334B-6698-44A3-AF3B-4CDCBA12235D}" type="presParOf" srcId="{A138BA61-1F22-4A47-BE6C-2C20AFE3AFF1}" destId="{42E92ED0-7417-48C5-9F67-BEF8D4907190}" srcOrd="7" destOrd="0" presId="urn:microsoft.com/office/officeart/2005/8/layout/orgChart1"/>
    <dgm:cxn modelId="{58D1113B-C472-41F6-8A9B-12DD9177DF27}" type="presParOf" srcId="{42E92ED0-7417-48C5-9F67-BEF8D4907190}" destId="{F6370C46-61AE-41AF-B141-0EA45BC0BAE5}" srcOrd="0" destOrd="0" presId="urn:microsoft.com/office/officeart/2005/8/layout/orgChart1"/>
    <dgm:cxn modelId="{DDC9F426-17B1-4E66-930D-A9328D179554}" type="presParOf" srcId="{F6370C46-61AE-41AF-B141-0EA45BC0BAE5}" destId="{A75C3F8C-3D92-4123-896A-C3E915CE65DF}" srcOrd="0" destOrd="0" presId="urn:microsoft.com/office/officeart/2005/8/layout/orgChart1"/>
    <dgm:cxn modelId="{1487D948-3D97-4BE3-8BA4-3D73AF7484B4}" type="presParOf" srcId="{F6370C46-61AE-41AF-B141-0EA45BC0BAE5}" destId="{7370E93E-7502-4414-B312-9477271FD464}" srcOrd="1" destOrd="0" presId="urn:microsoft.com/office/officeart/2005/8/layout/orgChart1"/>
    <dgm:cxn modelId="{C7CD4949-7078-4A69-B20B-E0EDE4357153}" type="presParOf" srcId="{42E92ED0-7417-48C5-9F67-BEF8D4907190}" destId="{CBDC1EA6-BCAC-4AFB-AC9B-22EA64C3CFF1}" srcOrd="1" destOrd="0" presId="urn:microsoft.com/office/officeart/2005/8/layout/orgChart1"/>
    <dgm:cxn modelId="{0A9CE2BD-5A1D-4B9F-B4E4-5517DD3EC45E}" type="presParOf" srcId="{42E92ED0-7417-48C5-9F67-BEF8D4907190}" destId="{7C0D7956-A104-4ACF-BAF5-4E82766827DD}" srcOrd="2" destOrd="0" presId="urn:microsoft.com/office/officeart/2005/8/layout/orgChart1"/>
    <dgm:cxn modelId="{5CCE9828-875B-4407-BA45-D54A434341D6}" type="presParOf" srcId="{A138BA61-1F22-4A47-BE6C-2C20AFE3AFF1}" destId="{18880972-D3D8-4B11-90EB-810C4F6D171B}" srcOrd="8" destOrd="0" presId="urn:microsoft.com/office/officeart/2005/8/layout/orgChart1"/>
    <dgm:cxn modelId="{53DC2A7A-A8C1-4E59-A3F6-90467789E3E1}" type="presParOf" srcId="{A138BA61-1F22-4A47-BE6C-2C20AFE3AFF1}" destId="{F9F76730-2C13-4250-9FA7-1504DADC7F62}" srcOrd="9" destOrd="0" presId="urn:microsoft.com/office/officeart/2005/8/layout/orgChart1"/>
    <dgm:cxn modelId="{EB153342-8517-4454-9E76-0ED5CA27A9FF}" type="presParOf" srcId="{F9F76730-2C13-4250-9FA7-1504DADC7F62}" destId="{2BC1E885-F194-4D03-A572-B5D71F4D3267}" srcOrd="0" destOrd="0" presId="urn:microsoft.com/office/officeart/2005/8/layout/orgChart1"/>
    <dgm:cxn modelId="{9D052C62-F909-4932-967B-F78917EB4908}" type="presParOf" srcId="{2BC1E885-F194-4D03-A572-B5D71F4D3267}" destId="{18DE3E56-41EF-446F-99CF-7142D2A44E93}" srcOrd="0" destOrd="0" presId="urn:microsoft.com/office/officeart/2005/8/layout/orgChart1"/>
    <dgm:cxn modelId="{7F34EFE5-1984-4AA4-8B34-BA69234122A9}" type="presParOf" srcId="{2BC1E885-F194-4D03-A572-B5D71F4D3267}" destId="{5CE8BF36-D057-48D0-B7B9-2321F3367A39}" srcOrd="1" destOrd="0" presId="urn:microsoft.com/office/officeart/2005/8/layout/orgChart1"/>
    <dgm:cxn modelId="{BA2D4A57-989D-4AA5-A919-79348CECE33C}" type="presParOf" srcId="{F9F76730-2C13-4250-9FA7-1504DADC7F62}" destId="{0E447CED-8543-485A-94B0-0E04E6D1F06C}" srcOrd="1" destOrd="0" presId="urn:microsoft.com/office/officeart/2005/8/layout/orgChart1"/>
    <dgm:cxn modelId="{AAC76E04-FDFC-4930-9215-E53322FC7C9B}" type="presParOf" srcId="{F9F76730-2C13-4250-9FA7-1504DADC7F62}" destId="{A3596C61-AC5A-4E6B-ACA7-817A96999A59}" srcOrd="2" destOrd="0" presId="urn:microsoft.com/office/officeart/2005/8/layout/orgChart1"/>
    <dgm:cxn modelId="{97F17386-F20C-4BCB-8678-8AF37E345757}" type="presParOf" srcId="{A138BA61-1F22-4A47-BE6C-2C20AFE3AFF1}" destId="{5FF7DFD5-391A-4744-B461-8CE6EEAE90C7}" srcOrd="10" destOrd="0" presId="urn:microsoft.com/office/officeart/2005/8/layout/orgChart1"/>
    <dgm:cxn modelId="{21183AA5-43FB-4AD1-92D4-19D6C4FAB4A9}" type="presParOf" srcId="{A138BA61-1F22-4A47-BE6C-2C20AFE3AFF1}" destId="{9637802F-EDA2-40A2-82B9-EC1E801C48A9}" srcOrd="11" destOrd="0" presId="urn:microsoft.com/office/officeart/2005/8/layout/orgChart1"/>
    <dgm:cxn modelId="{36957EEA-4475-4C19-BBD1-84E95D0EA61E}" type="presParOf" srcId="{9637802F-EDA2-40A2-82B9-EC1E801C48A9}" destId="{D399F6EC-9D5D-4C25-924F-EA0C5649C8D6}" srcOrd="0" destOrd="0" presId="urn:microsoft.com/office/officeart/2005/8/layout/orgChart1"/>
    <dgm:cxn modelId="{F67E1484-434D-4D48-AB1A-F5D8C84BF75A}" type="presParOf" srcId="{D399F6EC-9D5D-4C25-924F-EA0C5649C8D6}" destId="{47FF62E5-E54F-4B17-980B-7BEC895E84C1}" srcOrd="0" destOrd="0" presId="urn:microsoft.com/office/officeart/2005/8/layout/orgChart1"/>
    <dgm:cxn modelId="{A982B4D3-7C85-491C-AA7C-E94133C4A90C}" type="presParOf" srcId="{D399F6EC-9D5D-4C25-924F-EA0C5649C8D6}" destId="{468BBC64-56D3-417A-A6FF-4A0C261488AD}" srcOrd="1" destOrd="0" presId="urn:microsoft.com/office/officeart/2005/8/layout/orgChart1"/>
    <dgm:cxn modelId="{D1E5C5A8-F236-4726-B81E-089641BA5DEB}" type="presParOf" srcId="{9637802F-EDA2-40A2-82B9-EC1E801C48A9}" destId="{7A9F2A04-ADB8-466B-AB42-0EEFBDE6D2F7}" srcOrd="1" destOrd="0" presId="urn:microsoft.com/office/officeart/2005/8/layout/orgChart1"/>
    <dgm:cxn modelId="{DA14E6AC-0F74-4C2B-8600-15CF1EF5ED65}" type="presParOf" srcId="{9637802F-EDA2-40A2-82B9-EC1E801C48A9}" destId="{2E2B59E6-8D09-4F00-ABA6-DA8FBBCCE53D}" srcOrd="2" destOrd="0" presId="urn:microsoft.com/office/officeart/2005/8/layout/orgChart1"/>
    <dgm:cxn modelId="{8E88DDF5-7E38-4ACC-863F-3760A77A2D0D}" type="presParOf" srcId="{2E2B59E6-8D09-4F00-ABA6-DA8FBBCCE53D}" destId="{7DDD27DF-FB8B-4C61-B16F-AFE4480947FC}" srcOrd="0" destOrd="0" presId="urn:microsoft.com/office/officeart/2005/8/layout/orgChart1"/>
    <dgm:cxn modelId="{CDCA4BD1-C746-40A8-A859-C745A06BEA7D}" type="presParOf" srcId="{2E2B59E6-8D09-4F00-ABA6-DA8FBBCCE53D}" destId="{4F941D36-7729-4DB1-9637-AFFE34E1FD16}" srcOrd="1" destOrd="0" presId="urn:microsoft.com/office/officeart/2005/8/layout/orgChart1"/>
    <dgm:cxn modelId="{6B0D64D2-BB3E-4F71-9DAF-EBF4CA54850C}" type="presParOf" srcId="{4F941D36-7729-4DB1-9637-AFFE34E1FD16}" destId="{E47F9301-9B28-4CE0-84A7-F50D927238B8}" srcOrd="0" destOrd="0" presId="urn:microsoft.com/office/officeart/2005/8/layout/orgChart1"/>
    <dgm:cxn modelId="{699454F3-340F-42FA-80FB-42EB91E903A1}" type="presParOf" srcId="{E47F9301-9B28-4CE0-84A7-F50D927238B8}" destId="{7DEF26D2-4798-4DD2-B8C1-9D5189FDF204}" srcOrd="0" destOrd="0" presId="urn:microsoft.com/office/officeart/2005/8/layout/orgChart1"/>
    <dgm:cxn modelId="{8D08DE78-CC2E-477E-B8D5-E0016756AE1A}" type="presParOf" srcId="{E47F9301-9B28-4CE0-84A7-F50D927238B8}" destId="{778B6648-B11D-45CC-8380-7D3A82FA5797}" srcOrd="1" destOrd="0" presId="urn:microsoft.com/office/officeart/2005/8/layout/orgChart1"/>
    <dgm:cxn modelId="{2CD277D2-83CC-4137-8962-D30091735275}" type="presParOf" srcId="{4F941D36-7729-4DB1-9637-AFFE34E1FD16}" destId="{07D56B09-D0B5-484D-B4C8-61054BC0CA99}" srcOrd="1" destOrd="0" presId="urn:microsoft.com/office/officeart/2005/8/layout/orgChart1"/>
    <dgm:cxn modelId="{92B6FFDD-C67E-4331-8D7A-065963AE51D1}" type="presParOf" srcId="{4F941D36-7729-4DB1-9637-AFFE34E1FD16}" destId="{C1CE5C65-D071-4CB1-9A71-1DAAA8982BEF}" srcOrd="2" destOrd="0" presId="urn:microsoft.com/office/officeart/2005/8/layout/orgChart1"/>
    <dgm:cxn modelId="{813A8E7E-4813-471A-859F-F445EC09A7EE}" type="presParOf" srcId="{2E2B59E6-8D09-4F00-ABA6-DA8FBBCCE53D}" destId="{A17E19BA-6046-42EB-90A5-60BA70E15A2C}" srcOrd="2" destOrd="0" presId="urn:microsoft.com/office/officeart/2005/8/layout/orgChart1"/>
    <dgm:cxn modelId="{BD015965-719B-489A-BF7F-B29DB0835C53}" type="presParOf" srcId="{2E2B59E6-8D09-4F00-ABA6-DA8FBBCCE53D}" destId="{06D4D0DF-7C62-47FD-A41D-FBF6108E42B9}" srcOrd="3" destOrd="0" presId="urn:microsoft.com/office/officeart/2005/8/layout/orgChart1"/>
    <dgm:cxn modelId="{65D5C5CD-016C-453A-8ED1-BC109B4F246D}" type="presParOf" srcId="{06D4D0DF-7C62-47FD-A41D-FBF6108E42B9}" destId="{B2C99F46-D15B-4819-83DB-F374169C0846}" srcOrd="0" destOrd="0" presId="urn:microsoft.com/office/officeart/2005/8/layout/orgChart1"/>
    <dgm:cxn modelId="{FEBC3E91-7A88-4F86-93F4-10ACA5DF2411}" type="presParOf" srcId="{B2C99F46-D15B-4819-83DB-F374169C0846}" destId="{0E994B11-5541-48E4-97AB-915870F05492}" srcOrd="0" destOrd="0" presId="urn:microsoft.com/office/officeart/2005/8/layout/orgChart1"/>
    <dgm:cxn modelId="{0D761DDD-82B7-4BA7-B53B-65B380886341}" type="presParOf" srcId="{B2C99F46-D15B-4819-83DB-F374169C0846}" destId="{964E1730-3C13-4E4A-8C9E-8CA9A004EA47}" srcOrd="1" destOrd="0" presId="urn:microsoft.com/office/officeart/2005/8/layout/orgChart1"/>
    <dgm:cxn modelId="{A186A8CD-0193-4D53-A5B9-108471E89314}" type="presParOf" srcId="{06D4D0DF-7C62-47FD-A41D-FBF6108E42B9}" destId="{FD14741D-CBC6-40A7-BD07-765E511FF984}" srcOrd="1" destOrd="0" presId="urn:microsoft.com/office/officeart/2005/8/layout/orgChart1"/>
    <dgm:cxn modelId="{D8365881-581D-4BDD-9644-96CF90B7315F}" type="presParOf" srcId="{06D4D0DF-7C62-47FD-A41D-FBF6108E42B9}" destId="{2452A59C-D1F8-4396-898F-01D903EE20ED}" srcOrd="2" destOrd="0" presId="urn:microsoft.com/office/officeart/2005/8/layout/orgChart1"/>
    <dgm:cxn modelId="{3BE3B0D4-9CC5-476C-BDCA-07A7FB2DA025}" type="presParOf" srcId="{2E2B59E6-8D09-4F00-ABA6-DA8FBBCCE53D}" destId="{7E7BAA8E-165F-4419-AAB0-FC9E35B04815}" srcOrd="4" destOrd="0" presId="urn:microsoft.com/office/officeart/2005/8/layout/orgChart1"/>
    <dgm:cxn modelId="{1F976C86-E507-4DA6-86D0-433068CFA8C0}" type="presParOf" srcId="{2E2B59E6-8D09-4F00-ABA6-DA8FBBCCE53D}" destId="{BB059891-464A-4A82-9CE0-A311C5E7D659}" srcOrd="5" destOrd="0" presId="urn:microsoft.com/office/officeart/2005/8/layout/orgChart1"/>
    <dgm:cxn modelId="{E6B9B60D-AE41-4DF8-A901-B67BD695F329}" type="presParOf" srcId="{BB059891-464A-4A82-9CE0-A311C5E7D659}" destId="{53534B83-8BE9-45F3-9088-E810B3DD08F5}" srcOrd="0" destOrd="0" presId="urn:microsoft.com/office/officeart/2005/8/layout/orgChart1"/>
    <dgm:cxn modelId="{197B3403-E122-49A9-B483-AE8A3348A6CB}" type="presParOf" srcId="{53534B83-8BE9-45F3-9088-E810B3DD08F5}" destId="{B097DD32-1AD1-42A6-819E-851B17BEEB03}" srcOrd="0" destOrd="0" presId="urn:microsoft.com/office/officeart/2005/8/layout/orgChart1"/>
    <dgm:cxn modelId="{81F8032D-E356-4360-B5FC-78D3A76D4F49}" type="presParOf" srcId="{53534B83-8BE9-45F3-9088-E810B3DD08F5}" destId="{AD37CFC5-67C1-4FE3-A897-DE1F067FEC77}" srcOrd="1" destOrd="0" presId="urn:microsoft.com/office/officeart/2005/8/layout/orgChart1"/>
    <dgm:cxn modelId="{04350894-0970-43CF-895C-E9D85FA73503}" type="presParOf" srcId="{BB059891-464A-4A82-9CE0-A311C5E7D659}" destId="{20CF7992-8F56-49B6-944A-515FD2DAEAA2}" srcOrd="1" destOrd="0" presId="urn:microsoft.com/office/officeart/2005/8/layout/orgChart1"/>
    <dgm:cxn modelId="{B4109FB8-D6B0-4C87-830B-87517E650058}" type="presParOf" srcId="{BB059891-464A-4A82-9CE0-A311C5E7D659}" destId="{9C3119D7-F8FE-411B-AD77-DA219D5199CA}" srcOrd="2" destOrd="0" presId="urn:microsoft.com/office/officeart/2005/8/layout/orgChart1"/>
    <dgm:cxn modelId="{23190FBC-F4E2-4836-AF5F-0E0B67CC1729}" type="presParOf" srcId="{2E2B59E6-8D09-4F00-ABA6-DA8FBBCCE53D}" destId="{51E2ABC8-B16C-4742-8D42-8887788A392B}" srcOrd="6" destOrd="0" presId="urn:microsoft.com/office/officeart/2005/8/layout/orgChart1"/>
    <dgm:cxn modelId="{37B6426F-536D-45B9-A60E-8C752253FFCE}" type="presParOf" srcId="{2E2B59E6-8D09-4F00-ABA6-DA8FBBCCE53D}" destId="{DC547716-871D-4E94-8944-51F09FF822CD}" srcOrd="7" destOrd="0" presId="urn:microsoft.com/office/officeart/2005/8/layout/orgChart1"/>
    <dgm:cxn modelId="{401D331C-A830-4E7F-B707-B4F6C2C07B24}" type="presParOf" srcId="{DC547716-871D-4E94-8944-51F09FF822CD}" destId="{05764F32-A385-46A0-B943-60AFF3E45229}" srcOrd="0" destOrd="0" presId="urn:microsoft.com/office/officeart/2005/8/layout/orgChart1"/>
    <dgm:cxn modelId="{691A52F3-1336-4F7B-8A4B-7B45E0E7682C}" type="presParOf" srcId="{05764F32-A385-46A0-B943-60AFF3E45229}" destId="{0B1D5E2B-CE16-4474-B665-4AB936EBCB91}" srcOrd="0" destOrd="0" presId="urn:microsoft.com/office/officeart/2005/8/layout/orgChart1"/>
    <dgm:cxn modelId="{C7AB8E2C-B57D-4A4B-BFBE-F78A8D19C329}" type="presParOf" srcId="{05764F32-A385-46A0-B943-60AFF3E45229}" destId="{3B5BEEC1-8068-46B7-B69F-5DCC5AA03B0F}" srcOrd="1" destOrd="0" presId="urn:microsoft.com/office/officeart/2005/8/layout/orgChart1"/>
    <dgm:cxn modelId="{CD85A033-0660-4E18-B64F-383C4BC22D3B}" type="presParOf" srcId="{DC547716-871D-4E94-8944-51F09FF822CD}" destId="{9EB8B10D-1927-4276-AC4B-EE0FC106AF2C}" srcOrd="1" destOrd="0" presId="urn:microsoft.com/office/officeart/2005/8/layout/orgChart1"/>
    <dgm:cxn modelId="{4B8FA41B-D49A-4230-81AF-BAF57072E1FB}" type="presParOf" srcId="{DC547716-871D-4E94-8944-51F09FF822CD}" destId="{B6364BEA-0072-4BF8-A2C2-D126327E551A}" srcOrd="2" destOrd="0" presId="urn:microsoft.com/office/officeart/2005/8/layout/orgChart1"/>
    <dgm:cxn modelId="{1CABA473-8361-4A12-A51F-FF582B9EDAD5}" type="presParOf" srcId="{2E2B59E6-8D09-4F00-ABA6-DA8FBBCCE53D}" destId="{4F523ADA-6326-4D37-A91B-805F554AA8D2}" srcOrd="8" destOrd="0" presId="urn:microsoft.com/office/officeart/2005/8/layout/orgChart1"/>
    <dgm:cxn modelId="{56031CE5-FE0F-4742-BF42-69753A1AA0CE}" type="presParOf" srcId="{2E2B59E6-8D09-4F00-ABA6-DA8FBBCCE53D}" destId="{38A579D3-3386-4927-9688-F068CE46A8D5}" srcOrd="9" destOrd="0" presId="urn:microsoft.com/office/officeart/2005/8/layout/orgChart1"/>
    <dgm:cxn modelId="{F7554C67-CAA6-4422-9572-FB657E167A3D}" type="presParOf" srcId="{38A579D3-3386-4927-9688-F068CE46A8D5}" destId="{1D9DCA58-EC6B-4CEF-9F26-55C587907094}" srcOrd="0" destOrd="0" presId="urn:microsoft.com/office/officeart/2005/8/layout/orgChart1"/>
    <dgm:cxn modelId="{41535EA9-2AE7-4F41-BA64-67A95C078129}" type="presParOf" srcId="{1D9DCA58-EC6B-4CEF-9F26-55C587907094}" destId="{6FE887C4-B2BB-46DB-B290-1D8022CEACE9}" srcOrd="0" destOrd="0" presId="urn:microsoft.com/office/officeart/2005/8/layout/orgChart1"/>
    <dgm:cxn modelId="{7C3D2FF0-B052-4967-87EF-4C04EE75BA5F}" type="presParOf" srcId="{1D9DCA58-EC6B-4CEF-9F26-55C587907094}" destId="{6D8C1484-8264-41D6-8753-81264D0AFD7B}" srcOrd="1" destOrd="0" presId="urn:microsoft.com/office/officeart/2005/8/layout/orgChart1"/>
    <dgm:cxn modelId="{A66D6E0D-A52B-4F05-B4E4-9ED57EAD7D9B}" type="presParOf" srcId="{38A579D3-3386-4927-9688-F068CE46A8D5}" destId="{3AE7D7AD-419B-4C0F-A9D8-6D6A5EE425C2}" srcOrd="1" destOrd="0" presId="urn:microsoft.com/office/officeart/2005/8/layout/orgChart1"/>
    <dgm:cxn modelId="{7233B971-D8B2-432B-AFA7-8E955B8F1406}" type="presParOf" srcId="{38A579D3-3386-4927-9688-F068CE46A8D5}" destId="{88105976-09DC-4534-9645-2E5DD9984163}" srcOrd="2" destOrd="0" presId="urn:microsoft.com/office/officeart/2005/8/layout/orgChart1"/>
    <dgm:cxn modelId="{B29EAD1E-EB82-407F-9549-23925BA70ED6}" type="presParOf" srcId="{28148D0C-4DFE-4205-A1AF-68B4288846AE}" destId="{91C5AB00-6912-413D-A021-80B80C09575F}" srcOrd="2" destOrd="0" presId="urn:microsoft.com/office/officeart/2005/8/layout/orgChart1"/>
    <dgm:cxn modelId="{CF287941-033F-43AB-A1A6-9435488F2FE7}" type="presParOf" srcId="{14999E91-88B4-4D05-87AB-EF64BABD32D1}" destId="{4ABC4791-30FA-45B1-9420-F6E996DC4ED2}" srcOrd="2" destOrd="0" presId="urn:microsoft.com/office/officeart/2005/8/layout/orgChart1"/>
    <dgm:cxn modelId="{820D5BF6-EE5C-473C-A12F-20C908185A30}" type="presParOf" srcId="{BE809DCD-C791-4D06-B74E-636465068ABF}" destId="{A65882A5-1176-46D4-9595-E5E7AEE42F93}" srcOrd="1" destOrd="0" presId="urn:microsoft.com/office/officeart/2005/8/layout/orgChart1"/>
    <dgm:cxn modelId="{63FEF02A-CDD0-42E0-B7BC-06430250FFAE}" type="presParOf" srcId="{A65882A5-1176-46D4-9595-E5E7AEE42F93}" destId="{F3239891-91F3-44B1-A16C-9D87256BA257}" srcOrd="0" destOrd="0" presId="urn:microsoft.com/office/officeart/2005/8/layout/orgChart1"/>
    <dgm:cxn modelId="{F52C13A5-549F-42A5-B8FE-BF009C665D3D}" type="presParOf" srcId="{F3239891-91F3-44B1-A16C-9D87256BA257}" destId="{5A83A369-D4CE-4986-A125-380A450FA8EA}" srcOrd="0" destOrd="0" presId="urn:microsoft.com/office/officeart/2005/8/layout/orgChart1"/>
    <dgm:cxn modelId="{07823F5E-76EF-4E03-A568-879904858976}" type="presParOf" srcId="{F3239891-91F3-44B1-A16C-9D87256BA257}" destId="{9D26A90A-88B9-4864-B63D-929894C2DD7F}" srcOrd="1" destOrd="0" presId="urn:microsoft.com/office/officeart/2005/8/layout/orgChart1"/>
    <dgm:cxn modelId="{003386DB-A9D9-447C-AE1D-7D751CB56632}" type="presParOf" srcId="{A65882A5-1176-46D4-9595-E5E7AEE42F93}" destId="{7E007F2E-1419-4951-BC52-92AF9B243833}" srcOrd="1" destOrd="0" presId="urn:microsoft.com/office/officeart/2005/8/layout/orgChart1"/>
    <dgm:cxn modelId="{3E5069A0-EE71-4C35-9380-14F1C07C9FB3}" type="presParOf" srcId="{A65882A5-1176-46D4-9595-E5E7AEE42F93}" destId="{4AD9F69D-FE31-43DC-A492-0C47359D33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23ADA-6326-4D37-A91B-805F554AA8D2}">
      <dsp:nvSpPr>
        <dsp:cNvPr id="0" name=""/>
        <dsp:cNvSpPr/>
      </dsp:nvSpPr>
      <dsp:spPr>
        <a:xfrm>
          <a:off x="2247106" y="4386881"/>
          <a:ext cx="168393" cy="2036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338"/>
              </a:lnTo>
              <a:lnTo>
                <a:pt x="168393" y="20363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2ABC8-B16C-4742-8D42-8887788A392B}">
      <dsp:nvSpPr>
        <dsp:cNvPr id="0" name=""/>
        <dsp:cNvSpPr/>
      </dsp:nvSpPr>
      <dsp:spPr>
        <a:xfrm>
          <a:off x="2133374" y="4386881"/>
          <a:ext cx="113731" cy="1267296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1267296"/>
              </a:lnTo>
              <a:lnTo>
                <a:pt x="0" y="126729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BAA8E-165F-4419-AAB0-FC9E35B04815}">
      <dsp:nvSpPr>
        <dsp:cNvPr id="0" name=""/>
        <dsp:cNvSpPr/>
      </dsp:nvSpPr>
      <dsp:spPr>
        <a:xfrm>
          <a:off x="2201386" y="4386881"/>
          <a:ext cx="91440" cy="1256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6702"/>
              </a:lnTo>
              <a:lnTo>
                <a:pt x="127671" y="125670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E19BA-6046-42EB-90A5-60BA70E15A2C}">
      <dsp:nvSpPr>
        <dsp:cNvPr id="0" name=""/>
        <dsp:cNvSpPr/>
      </dsp:nvSpPr>
      <dsp:spPr>
        <a:xfrm>
          <a:off x="2133374" y="4386881"/>
          <a:ext cx="113731" cy="498253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498253"/>
              </a:lnTo>
              <a:lnTo>
                <a:pt x="0" y="49825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D27DF-FB8B-4C61-B16F-AFE4480947FC}">
      <dsp:nvSpPr>
        <dsp:cNvPr id="0" name=""/>
        <dsp:cNvSpPr/>
      </dsp:nvSpPr>
      <dsp:spPr>
        <a:xfrm>
          <a:off x="2247106" y="4386881"/>
          <a:ext cx="113731" cy="498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253"/>
              </a:lnTo>
              <a:lnTo>
                <a:pt x="113731" y="49825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7DFD5-391A-4744-B461-8CE6EEAE90C7}">
      <dsp:nvSpPr>
        <dsp:cNvPr id="0" name=""/>
        <dsp:cNvSpPr/>
      </dsp:nvSpPr>
      <dsp:spPr>
        <a:xfrm>
          <a:off x="2788685" y="2079752"/>
          <a:ext cx="769042" cy="2036338"/>
        </a:xfrm>
        <a:custGeom>
          <a:avLst/>
          <a:gdLst/>
          <a:ahLst/>
          <a:cxnLst/>
          <a:rect l="0" t="0" r="0" b="0"/>
          <a:pathLst>
            <a:path>
              <a:moveTo>
                <a:pt x="769042" y="0"/>
              </a:moveTo>
              <a:lnTo>
                <a:pt x="769042" y="2036338"/>
              </a:lnTo>
              <a:lnTo>
                <a:pt x="0" y="20363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80972-D3D8-4B11-90EB-810C4F6D171B}">
      <dsp:nvSpPr>
        <dsp:cNvPr id="0" name=""/>
        <dsp:cNvSpPr/>
      </dsp:nvSpPr>
      <dsp:spPr>
        <a:xfrm>
          <a:off x="3557728" y="2079752"/>
          <a:ext cx="161423" cy="198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0496"/>
              </a:lnTo>
              <a:lnTo>
                <a:pt x="161423" y="198049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F2B7A-2056-4AC8-BC58-978C3C7C933D}">
      <dsp:nvSpPr>
        <dsp:cNvPr id="0" name=""/>
        <dsp:cNvSpPr/>
      </dsp:nvSpPr>
      <dsp:spPr>
        <a:xfrm>
          <a:off x="3440216" y="2079752"/>
          <a:ext cx="117511" cy="1074141"/>
        </a:xfrm>
        <a:custGeom>
          <a:avLst/>
          <a:gdLst/>
          <a:ahLst/>
          <a:cxnLst/>
          <a:rect l="0" t="0" r="0" b="0"/>
          <a:pathLst>
            <a:path>
              <a:moveTo>
                <a:pt x="117511" y="0"/>
              </a:moveTo>
              <a:lnTo>
                <a:pt x="117511" y="1074141"/>
              </a:lnTo>
              <a:lnTo>
                <a:pt x="0" y="107414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2AABD-5E8B-4249-B626-4AD17B46D9A7}">
      <dsp:nvSpPr>
        <dsp:cNvPr id="0" name=""/>
        <dsp:cNvSpPr/>
      </dsp:nvSpPr>
      <dsp:spPr>
        <a:xfrm>
          <a:off x="3557728" y="2079752"/>
          <a:ext cx="161423" cy="1344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931"/>
              </a:lnTo>
              <a:lnTo>
                <a:pt x="161423" y="134493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EDB0C-00C4-41E4-9DB6-2F548B974776}">
      <dsp:nvSpPr>
        <dsp:cNvPr id="0" name=""/>
        <dsp:cNvSpPr/>
      </dsp:nvSpPr>
      <dsp:spPr>
        <a:xfrm>
          <a:off x="2087589" y="2079752"/>
          <a:ext cx="1470139" cy="272381"/>
        </a:xfrm>
        <a:custGeom>
          <a:avLst/>
          <a:gdLst/>
          <a:ahLst/>
          <a:cxnLst/>
          <a:rect l="0" t="0" r="0" b="0"/>
          <a:pathLst>
            <a:path>
              <a:moveTo>
                <a:pt x="1470139" y="0"/>
              </a:moveTo>
              <a:lnTo>
                <a:pt x="1470139" y="272381"/>
              </a:lnTo>
              <a:lnTo>
                <a:pt x="0" y="27238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2AFF4-5751-403F-92CA-C27E1198A7F3}">
      <dsp:nvSpPr>
        <dsp:cNvPr id="0" name=""/>
        <dsp:cNvSpPr/>
      </dsp:nvSpPr>
      <dsp:spPr>
        <a:xfrm>
          <a:off x="3557728" y="2079752"/>
          <a:ext cx="161423" cy="707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541"/>
              </a:lnTo>
              <a:lnTo>
                <a:pt x="161423" y="70754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5013A-F2C4-46F8-8F4D-D455A54C52E7}">
      <dsp:nvSpPr>
        <dsp:cNvPr id="0" name=""/>
        <dsp:cNvSpPr/>
      </dsp:nvSpPr>
      <dsp:spPr>
        <a:xfrm>
          <a:off x="3512008" y="1310710"/>
          <a:ext cx="91440" cy="227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463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69FFB-F320-49C1-88E1-523B605AEB38}">
      <dsp:nvSpPr>
        <dsp:cNvPr id="0" name=""/>
        <dsp:cNvSpPr/>
      </dsp:nvSpPr>
      <dsp:spPr>
        <a:xfrm>
          <a:off x="4099308" y="541579"/>
          <a:ext cx="1759819" cy="498340"/>
        </a:xfrm>
        <a:custGeom>
          <a:avLst/>
          <a:gdLst/>
          <a:ahLst/>
          <a:cxnLst/>
          <a:rect l="0" t="0" r="0" b="0"/>
          <a:pathLst>
            <a:path>
              <a:moveTo>
                <a:pt x="1759819" y="0"/>
              </a:moveTo>
              <a:lnTo>
                <a:pt x="1759819" y="498340"/>
              </a:lnTo>
              <a:lnTo>
                <a:pt x="0" y="498340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8253-6B24-4C07-A22E-5245B4C23FB6}">
      <dsp:nvSpPr>
        <dsp:cNvPr id="0" name=""/>
        <dsp:cNvSpPr/>
      </dsp:nvSpPr>
      <dsp:spPr>
        <a:xfrm>
          <a:off x="9256688" y="2075035"/>
          <a:ext cx="91440" cy="3722979"/>
        </a:xfrm>
        <a:custGeom>
          <a:avLst/>
          <a:gdLst/>
          <a:ahLst/>
          <a:cxnLst/>
          <a:rect l="0" t="0" r="0" b="0"/>
          <a:pathLst>
            <a:path>
              <a:moveTo>
                <a:pt x="133239" y="0"/>
              </a:moveTo>
              <a:lnTo>
                <a:pt x="133239" y="3722979"/>
              </a:lnTo>
              <a:lnTo>
                <a:pt x="45720" y="372297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B6C22-C5D8-44CB-B962-E66562262D17}">
      <dsp:nvSpPr>
        <dsp:cNvPr id="0" name=""/>
        <dsp:cNvSpPr/>
      </dsp:nvSpPr>
      <dsp:spPr>
        <a:xfrm>
          <a:off x="9389927" y="2075035"/>
          <a:ext cx="148674" cy="3722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2979"/>
              </a:lnTo>
              <a:lnTo>
                <a:pt x="148674" y="372297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CB7BA-5DF0-45A6-8727-7998EAA127B5}">
      <dsp:nvSpPr>
        <dsp:cNvPr id="0" name=""/>
        <dsp:cNvSpPr/>
      </dsp:nvSpPr>
      <dsp:spPr>
        <a:xfrm>
          <a:off x="9282890" y="2075035"/>
          <a:ext cx="91440" cy="3022186"/>
        </a:xfrm>
        <a:custGeom>
          <a:avLst/>
          <a:gdLst/>
          <a:ahLst/>
          <a:cxnLst/>
          <a:rect l="0" t="0" r="0" b="0"/>
          <a:pathLst>
            <a:path>
              <a:moveTo>
                <a:pt x="107037" y="0"/>
              </a:moveTo>
              <a:lnTo>
                <a:pt x="107037" y="3022186"/>
              </a:lnTo>
              <a:lnTo>
                <a:pt x="45720" y="302218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60C9F-B39F-4C72-934F-9F9B5C3FBBAE}">
      <dsp:nvSpPr>
        <dsp:cNvPr id="0" name=""/>
        <dsp:cNvSpPr/>
      </dsp:nvSpPr>
      <dsp:spPr>
        <a:xfrm>
          <a:off x="9389927" y="2075035"/>
          <a:ext cx="139315" cy="3036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6641"/>
              </a:lnTo>
              <a:lnTo>
                <a:pt x="139315" y="3036641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30526-04A0-47E8-8EFF-EF43C582FB36}">
      <dsp:nvSpPr>
        <dsp:cNvPr id="0" name=""/>
        <dsp:cNvSpPr/>
      </dsp:nvSpPr>
      <dsp:spPr>
        <a:xfrm>
          <a:off x="9276196" y="2075035"/>
          <a:ext cx="113731" cy="2036338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2036338"/>
              </a:lnTo>
              <a:lnTo>
                <a:pt x="0" y="20363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2C553-D70F-42C1-88AD-C07C62B24BC4}">
      <dsp:nvSpPr>
        <dsp:cNvPr id="0" name=""/>
        <dsp:cNvSpPr/>
      </dsp:nvSpPr>
      <dsp:spPr>
        <a:xfrm>
          <a:off x="9389927" y="2075035"/>
          <a:ext cx="113731" cy="2036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338"/>
              </a:lnTo>
              <a:lnTo>
                <a:pt x="113731" y="20363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23807-DF41-4127-92D7-DC12EC56F25E}">
      <dsp:nvSpPr>
        <dsp:cNvPr id="0" name=""/>
        <dsp:cNvSpPr/>
      </dsp:nvSpPr>
      <dsp:spPr>
        <a:xfrm>
          <a:off x="9276196" y="2075035"/>
          <a:ext cx="113731" cy="1267296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1267296"/>
              </a:lnTo>
              <a:lnTo>
                <a:pt x="0" y="126729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A8F38-CE8C-437D-8D34-11B5F9453F53}">
      <dsp:nvSpPr>
        <dsp:cNvPr id="0" name=""/>
        <dsp:cNvSpPr/>
      </dsp:nvSpPr>
      <dsp:spPr>
        <a:xfrm>
          <a:off x="9389927" y="2075035"/>
          <a:ext cx="113731" cy="126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296"/>
              </a:lnTo>
              <a:lnTo>
                <a:pt x="113731" y="1267296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778ED-C0EA-4314-9FEF-E836CDDD367D}">
      <dsp:nvSpPr>
        <dsp:cNvPr id="0" name=""/>
        <dsp:cNvSpPr/>
      </dsp:nvSpPr>
      <dsp:spPr>
        <a:xfrm>
          <a:off x="9276196" y="2075035"/>
          <a:ext cx="113731" cy="498253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498253"/>
              </a:lnTo>
              <a:lnTo>
                <a:pt x="0" y="49825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44C04-3C5B-4F19-8C5E-9627D3E750B1}">
      <dsp:nvSpPr>
        <dsp:cNvPr id="0" name=""/>
        <dsp:cNvSpPr/>
      </dsp:nvSpPr>
      <dsp:spPr>
        <a:xfrm>
          <a:off x="9389927" y="2075035"/>
          <a:ext cx="113731" cy="498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253"/>
              </a:lnTo>
              <a:lnTo>
                <a:pt x="113731" y="49825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2E899-7AE2-481B-8162-F6E316504A05}">
      <dsp:nvSpPr>
        <dsp:cNvPr id="0" name=""/>
        <dsp:cNvSpPr/>
      </dsp:nvSpPr>
      <dsp:spPr>
        <a:xfrm>
          <a:off x="7784450" y="1310710"/>
          <a:ext cx="1605477" cy="227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31"/>
              </a:lnTo>
              <a:lnTo>
                <a:pt x="1605477" y="113731"/>
              </a:lnTo>
              <a:lnTo>
                <a:pt x="1605477" y="227463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094EB-0172-4FF6-A20E-ACDA78D6FA09}">
      <dsp:nvSpPr>
        <dsp:cNvPr id="0" name=""/>
        <dsp:cNvSpPr/>
      </dsp:nvSpPr>
      <dsp:spPr>
        <a:xfrm>
          <a:off x="6065241" y="2079752"/>
          <a:ext cx="113731" cy="2062183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2062183"/>
              </a:lnTo>
              <a:lnTo>
                <a:pt x="0" y="206218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C4052-5C99-4533-9809-F6F6BE4F6277}">
      <dsp:nvSpPr>
        <dsp:cNvPr id="0" name=""/>
        <dsp:cNvSpPr/>
      </dsp:nvSpPr>
      <dsp:spPr>
        <a:xfrm>
          <a:off x="6178973" y="2079752"/>
          <a:ext cx="113731" cy="2036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338"/>
              </a:lnTo>
              <a:lnTo>
                <a:pt x="113731" y="20363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8F929-11CD-40B1-AFCB-867F06283B02}">
      <dsp:nvSpPr>
        <dsp:cNvPr id="0" name=""/>
        <dsp:cNvSpPr/>
      </dsp:nvSpPr>
      <dsp:spPr>
        <a:xfrm>
          <a:off x="6065241" y="2079752"/>
          <a:ext cx="113731" cy="1109523"/>
        </a:xfrm>
        <a:custGeom>
          <a:avLst/>
          <a:gdLst/>
          <a:ahLst/>
          <a:cxnLst/>
          <a:rect l="0" t="0" r="0" b="0"/>
          <a:pathLst>
            <a:path>
              <a:moveTo>
                <a:pt x="113731" y="0"/>
              </a:moveTo>
              <a:lnTo>
                <a:pt x="113731" y="1109523"/>
              </a:lnTo>
              <a:lnTo>
                <a:pt x="0" y="110952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04B3D-3D99-42D9-8144-4A8758EFB73B}">
      <dsp:nvSpPr>
        <dsp:cNvPr id="0" name=""/>
        <dsp:cNvSpPr/>
      </dsp:nvSpPr>
      <dsp:spPr>
        <a:xfrm>
          <a:off x="6834284" y="2848795"/>
          <a:ext cx="150683" cy="445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698"/>
              </a:lnTo>
              <a:lnTo>
                <a:pt x="150683" y="44569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D59DF-FB36-48DF-A464-19CEB279C05A}">
      <dsp:nvSpPr>
        <dsp:cNvPr id="0" name=""/>
        <dsp:cNvSpPr/>
      </dsp:nvSpPr>
      <dsp:spPr>
        <a:xfrm>
          <a:off x="6178973" y="2079752"/>
          <a:ext cx="113731" cy="498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253"/>
              </a:lnTo>
              <a:lnTo>
                <a:pt x="113731" y="498253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1507E-6D2E-42DB-AF7B-0CE21051F160}">
      <dsp:nvSpPr>
        <dsp:cNvPr id="0" name=""/>
        <dsp:cNvSpPr/>
      </dsp:nvSpPr>
      <dsp:spPr>
        <a:xfrm>
          <a:off x="6178973" y="1310710"/>
          <a:ext cx="1605477" cy="227463"/>
        </a:xfrm>
        <a:custGeom>
          <a:avLst/>
          <a:gdLst/>
          <a:ahLst/>
          <a:cxnLst/>
          <a:rect l="0" t="0" r="0" b="0"/>
          <a:pathLst>
            <a:path>
              <a:moveTo>
                <a:pt x="1605477" y="0"/>
              </a:moveTo>
              <a:lnTo>
                <a:pt x="1605477" y="113731"/>
              </a:lnTo>
              <a:lnTo>
                <a:pt x="0" y="113731"/>
              </a:lnTo>
              <a:lnTo>
                <a:pt x="0" y="227463"/>
              </a:lnTo>
            </a:path>
          </a:pathLst>
        </a:custGeom>
        <a:noFill/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22E0D-8E64-4C79-97CD-BFBE9454F5EB}">
      <dsp:nvSpPr>
        <dsp:cNvPr id="0" name=""/>
        <dsp:cNvSpPr/>
      </dsp:nvSpPr>
      <dsp:spPr>
        <a:xfrm>
          <a:off x="5859127" y="541579"/>
          <a:ext cx="1383743" cy="498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340"/>
              </a:lnTo>
              <a:lnTo>
                <a:pt x="1383743" y="498340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8FE8C-3EAF-4DCB-B78C-936D0F26F435}">
      <dsp:nvSpPr>
        <dsp:cNvPr id="0" name=""/>
        <dsp:cNvSpPr/>
      </dsp:nvSpPr>
      <dsp:spPr>
        <a:xfrm>
          <a:off x="5317547" y="0"/>
          <a:ext cx="1083158" cy="54157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Archev</a:t>
          </a:r>
          <a:r>
            <a:rPr lang="en-US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sz="700" b="1" kern="1200" dirty="0"/>
            <a:t>que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Bureau de l’archev</a:t>
          </a:r>
          <a:r>
            <a:rPr lang="en-US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ê</a:t>
          </a:r>
          <a:r>
            <a:rPr lang="en-US" sz="700" b="1" kern="1200" dirty="0"/>
            <a:t>que</a:t>
          </a:r>
        </a:p>
      </dsp:txBody>
      <dsp:txXfrm>
        <a:off x="5317547" y="0"/>
        <a:ext cx="1083158" cy="541579"/>
      </dsp:txXfrm>
    </dsp:sp>
    <dsp:sp modelId="{B4ADA4B4-88D1-4E91-B697-99A2AB754C01}">
      <dsp:nvSpPr>
        <dsp:cNvPr id="0" name=""/>
        <dsp:cNvSpPr/>
      </dsp:nvSpPr>
      <dsp:spPr>
        <a:xfrm>
          <a:off x="7242871" y="769130"/>
          <a:ext cx="1083158" cy="54157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 dirty="0"/>
            <a:t>Vicaire G</a:t>
          </a:r>
          <a:r>
            <a:rPr lang="en-US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en-US" sz="700" b="1" kern="1200" dirty="0"/>
            <a:t>n</a:t>
          </a:r>
          <a:r>
            <a:rPr lang="en-US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ér</a:t>
          </a:r>
          <a:r>
            <a:rPr lang="en-US" sz="700" b="1" kern="1200" dirty="0"/>
            <a:t>al et Coordonnateur pour la Pastorale</a:t>
          </a:r>
        </a:p>
      </dsp:txBody>
      <dsp:txXfrm>
        <a:off x="7242871" y="769130"/>
        <a:ext cx="1083158" cy="541579"/>
      </dsp:txXfrm>
    </dsp:sp>
    <dsp:sp modelId="{583AFA35-8079-4E23-ABDF-CFC8091F4FF1}">
      <dsp:nvSpPr>
        <dsp:cNvPr id="0" name=""/>
        <dsp:cNvSpPr/>
      </dsp:nvSpPr>
      <dsp:spPr>
        <a:xfrm>
          <a:off x="5637393" y="1538173"/>
          <a:ext cx="1083158" cy="5415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Offices et Services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Pastorale –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Vicaires épiscopaux terrains</a:t>
          </a:r>
          <a:endParaRPr lang="en-CA" sz="700" b="1" kern="1200" dirty="0"/>
        </a:p>
      </dsp:txBody>
      <dsp:txXfrm>
        <a:off x="5637393" y="1538173"/>
        <a:ext cx="1083158" cy="541579"/>
      </dsp:txXfrm>
    </dsp:sp>
    <dsp:sp modelId="{879C6B04-FA3C-405A-B209-3D4F4AD0A2D0}">
      <dsp:nvSpPr>
        <dsp:cNvPr id="0" name=""/>
        <dsp:cNvSpPr/>
      </dsp:nvSpPr>
      <dsp:spPr>
        <a:xfrm>
          <a:off x="6292705" y="2307216"/>
          <a:ext cx="1083158" cy="54157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du Personnel Pastoral– Vicaire épiscopal</a:t>
          </a:r>
          <a:endParaRPr lang="en-CA" sz="700" kern="1200" dirty="0"/>
        </a:p>
      </dsp:txBody>
      <dsp:txXfrm>
        <a:off x="6292705" y="2307216"/>
        <a:ext cx="1083158" cy="541579"/>
      </dsp:txXfrm>
    </dsp:sp>
    <dsp:sp modelId="{B9A43E85-5CD7-4274-9F44-DBDBEBBDBA94}">
      <dsp:nvSpPr>
        <dsp:cNvPr id="0" name=""/>
        <dsp:cNvSpPr/>
      </dsp:nvSpPr>
      <dsp:spPr>
        <a:xfrm>
          <a:off x="6984968" y="3096660"/>
          <a:ext cx="951955" cy="395667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Pastorale Responsable</a:t>
          </a:r>
          <a:endParaRPr lang="en-CA" sz="700" kern="1200" dirty="0"/>
        </a:p>
      </dsp:txBody>
      <dsp:txXfrm>
        <a:off x="6984968" y="3096660"/>
        <a:ext cx="951955" cy="395667"/>
      </dsp:txXfrm>
    </dsp:sp>
    <dsp:sp modelId="{6AB95B58-DADD-4750-B0D3-3CB297C47B6F}">
      <dsp:nvSpPr>
        <dsp:cNvPr id="0" name=""/>
        <dsp:cNvSpPr/>
      </dsp:nvSpPr>
      <dsp:spPr>
        <a:xfrm>
          <a:off x="4982082" y="2918486"/>
          <a:ext cx="1083158" cy="54157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des Communautés culturelles et rituelles –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Vicaire épiscopal</a:t>
          </a:r>
          <a:endParaRPr lang="en-CA" sz="700" kern="1200" dirty="0"/>
        </a:p>
      </dsp:txBody>
      <dsp:txXfrm>
        <a:off x="4982082" y="2918486"/>
        <a:ext cx="1083158" cy="541579"/>
      </dsp:txXfrm>
    </dsp:sp>
    <dsp:sp modelId="{06EE5B3F-567B-41DC-A7EA-FAF209042DFA}">
      <dsp:nvSpPr>
        <dsp:cNvPr id="0" name=""/>
        <dsp:cNvSpPr/>
      </dsp:nvSpPr>
      <dsp:spPr>
        <a:xfrm>
          <a:off x="6292705" y="3845302"/>
          <a:ext cx="1083158" cy="54157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for English Pastoral Services –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Episcopal </a:t>
          </a:r>
          <a:r>
            <a:rPr lang="fr-CA" sz="700" kern="1200" dirty="0" err="1"/>
            <a:t>Vicar</a:t>
          </a:r>
          <a:r>
            <a:rPr lang="fr-CA" sz="700" kern="1200" dirty="0"/>
            <a:t> for Anglophone </a:t>
          </a:r>
          <a:r>
            <a:rPr lang="fr-CA" sz="700" kern="1200" dirty="0" err="1"/>
            <a:t>deanery</a:t>
          </a:r>
          <a:endParaRPr lang="en-CA" sz="700" kern="1200" dirty="0"/>
        </a:p>
      </dsp:txBody>
      <dsp:txXfrm>
        <a:off x="6292705" y="3845302"/>
        <a:ext cx="1083158" cy="541579"/>
      </dsp:txXfrm>
    </dsp:sp>
    <dsp:sp modelId="{8073DC57-5071-4C2F-B2D4-676275783F0F}">
      <dsp:nvSpPr>
        <dsp:cNvPr id="0" name=""/>
        <dsp:cNvSpPr/>
      </dsp:nvSpPr>
      <dsp:spPr>
        <a:xfrm>
          <a:off x="4982082" y="3871146"/>
          <a:ext cx="1083158" cy="54157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Vicaires épiscopaux des doyennés Est et Ouest francophone</a:t>
          </a:r>
          <a:endParaRPr lang="en-CA" sz="700" kern="1200" dirty="0"/>
        </a:p>
      </dsp:txBody>
      <dsp:txXfrm>
        <a:off x="4982082" y="3871146"/>
        <a:ext cx="1083158" cy="541579"/>
      </dsp:txXfrm>
    </dsp:sp>
    <dsp:sp modelId="{903C0D5A-2866-4106-AFFF-694AA6663A71}">
      <dsp:nvSpPr>
        <dsp:cNvPr id="0" name=""/>
        <dsp:cNvSpPr/>
      </dsp:nvSpPr>
      <dsp:spPr>
        <a:xfrm>
          <a:off x="8848348" y="1538173"/>
          <a:ext cx="1083158" cy="5368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Offices et Services –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Pastorale d’ensemble</a:t>
          </a:r>
          <a:endParaRPr lang="en-CA" sz="700" b="1" kern="1200" dirty="0"/>
        </a:p>
      </dsp:txBody>
      <dsp:txXfrm>
        <a:off x="8848348" y="1538173"/>
        <a:ext cx="1083158" cy="536862"/>
      </dsp:txXfrm>
    </dsp:sp>
    <dsp:sp modelId="{68FFDEE4-76F6-463C-A7BA-ACF6C049BEDD}">
      <dsp:nvSpPr>
        <dsp:cNvPr id="0" name=""/>
        <dsp:cNvSpPr/>
      </dsp:nvSpPr>
      <dsp:spPr>
        <a:xfrm>
          <a:off x="9503659" y="2302499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d'éducation à la Foi</a:t>
          </a:r>
          <a:endParaRPr lang="en-CA" sz="700" kern="1200" dirty="0"/>
        </a:p>
      </dsp:txBody>
      <dsp:txXfrm>
        <a:off x="9503659" y="2302499"/>
        <a:ext cx="1083158" cy="541579"/>
      </dsp:txXfrm>
    </dsp:sp>
    <dsp:sp modelId="{2889AE64-8176-4CAA-A865-8F996BB9E107}">
      <dsp:nvSpPr>
        <dsp:cNvPr id="0" name=""/>
        <dsp:cNvSpPr/>
      </dsp:nvSpPr>
      <dsp:spPr>
        <a:xfrm>
          <a:off x="8193037" y="2302499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Service  de la Pastorale Liturgique et Biblique</a:t>
          </a:r>
          <a:endParaRPr lang="en-CA" sz="700" kern="1200" dirty="0"/>
        </a:p>
      </dsp:txBody>
      <dsp:txXfrm>
        <a:off x="8193037" y="2302499"/>
        <a:ext cx="1083158" cy="541579"/>
      </dsp:txXfrm>
    </dsp:sp>
    <dsp:sp modelId="{479BFF14-C26A-4E9E-B223-4E02465A16D0}">
      <dsp:nvSpPr>
        <dsp:cNvPr id="0" name=""/>
        <dsp:cNvSpPr/>
      </dsp:nvSpPr>
      <dsp:spPr>
        <a:xfrm>
          <a:off x="9503659" y="3071542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Service de la Pastorale des vocations sacerdotales</a:t>
          </a:r>
          <a:endParaRPr lang="en-CA" sz="700" kern="1200" dirty="0"/>
        </a:p>
      </dsp:txBody>
      <dsp:txXfrm>
        <a:off x="9503659" y="3071542"/>
        <a:ext cx="1083158" cy="541579"/>
      </dsp:txXfrm>
    </dsp:sp>
    <dsp:sp modelId="{17438D00-E7B0-475C-AB9E-087B879294FB}">
      <dsp:nvSpPr>
        <dsp:cNvPr id="0" name=""/>
        <dsp:cNvSpPr/>
      </dsp:nvSpPr>
      <dsp:spPr>
        <a:xfrm>
          <a:off x="8193037" y="3071542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Centre diocésain pour le Mariage, la Vie et  la Famille</a:t>
          </a:r>
          <a:endParaRPr lang="en-CA" sz="700" kern="1200" dirty="0"/>
        </a:p>
      </dsp:txBody>
      <dsp:txXfrm>
        <a:off x="8193037" y="3071542"/>
        <a:ext cx="1083158" cy="541579"/>
      </dsp:txXfrm>
    </dsp:sp>
    <dsp:sp modelId="{B0628C5F-FB3E-45A0-8105-15A0CEED7452}">
      <dsp:nvSpPr>
        <dsp:cNvPr id="0" name=""/>
        <dsp:cNvSpPr/>
      </dsp:nvSpPr>
      <dsp:spPr>
        <a:xfrm>
          <a:off x="9503659" y="3840584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pour la Vie consacrée</a:t>
          </a:r>
          <a:endParaRPr lang="en-CA" sz="700" kern="1200" dirty="0"/>
        </a:p>
      </dsp:txBody>
      <dsp:txXfrm>
        <a:off x="9503659" y="3840584"/>
        <a:ext cx="1083158" cy="541579"/>
      </dsp:txXfrm>
    </dsp:sp>
    <dsp:sp modelId="{245E0F53-C5F8-42D8-AFBE-DB0508E3F642}">
      <dsp:nvSpPr>
        <dsp:cNvPr id="0" name=""/>
        <dsp:cNvSpPr/>
      </dsp:nvSpPr>
      <dsp:spPr>
        <a:xfrm>
          <a:off x="8193037" y="3840584"/>
          <a:ext cx="1083158" cy="541579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pour  la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Pastorale Jeunesse</a:t>
          </a:r>
          <a:endParaRPr lang="en-CA" sz="700" kern="1200" dirty="0"/>
        </a:p>
      </dsp:txBody>
      <dsp:txXfrm>
        <a:off x="8193037" y="3840584"/>
        <a:ext cx="1083158" cy="541579"/>
      </dsp:txXfrm>
    </dsp:sp>
    <dsp:sp modelId="{98B3E2B6-9395-4864-B836-54C7F601B698}">
      <dsp:nvSpPr>
        <dsp:cNvPr id="0" name=""/>
        <dsp:cNvSpPr/>
      </dsp:nvSpPr>
      <dsp:spPr>
        <a:xfrm>
          <a:off x="9529243" y="4840887"/>
          <a:ext cx="1083158" cy="541579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Service d’Accompagnement spirituel des personnes malades ou âgées à domicile</a:t>
          </a:r>
          <a:endParaRPr lang="en-CA" sz="700" kern="1200" dirty="0"/>
        </a:p>
      </dsp:txBody>
      <dsp:txXfrm>
        <a:off x="9529243" y="4840887"/>
        <a:ext cx="1083158" cy="541579"/>
      </dsp:txXfrm>
    </dsp:sp>
    <dsp:sp modelId="{C74EB3E4-5DCE-4825-B423-8D268FEC7BEE}">
      <dsp:nvSpPr>
        <dsp:cNvPr id="0" name=""/>
        <dsp:cNvSpPr/>
      </dsp:nvSpPr>
      <dsp:spPr>
        <a:xfrm>
          <a:off x="8245451" y="4826432"/>
          <a:ext cx="1083158" cy="541579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de la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Pastorale Sociale</a:t>
          </a:r>
          <a:endParaRPr lang="en-CA" sz="700" kern="1200" dirty="0"/>
        </a:p>
      </dsp:txBody>
      <dsp:txXfrm>
        <a:off x="8245451" y="4826432"/>
        <a:ext cx="1083158" cy="541579"/>
      </dsp:txXfrm>
    </dsp:sp>
    <dsp:sp modelId="{1559E710-17E8-4E35-80EA-E4ECC9D8326F}">
      <dsp:nvSpPr>
        <dsp:cNvPr id="0" name=""/>
        <dsp:cNvSpPr/>
      </dsp:nvSpPr>
      <dsp:spPr>
        <a:xfrm>
          <a:off x="9538602" y="5527225"/>
          <a:ext cx="1083158" cy="541579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Office d’Animation Missionnaire</a:t>
          </a:r>
          <a:endParaRPr lang="en-CA" sz="700" kern="1200" dirty="0"/>
        </a:p>
      </dsp:txBody>
      <dsp:txXfrm>
        <a:off x="9538602" y="5527225"/>
        <a:ext cx="1083158" cy="541579"/>
      </dsp:txXfrm>
    </dsp:sp>
    <dsp:sp modelId="{C2EDFE33-E977-4649-B33E-895D96FA6B46}">
      <dsp:nvSpPr>
        <dsp:cNvPr id="0" name=""/>
        <dsp:cNvSpPr/>
      </dsp:nvSpPr>
      <dsp:spPr>
        <a:xfrm>
          <a:off x="8219249" y="5527225"/>
          <a:ext cx="1083158" cy="541579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Service à l’</a:t>
          </a:r>
          <a:r>
            <a:rPr lang="fr-CA" sz="700" kern="1200" dirty="0" err="1"/>
            <a:t>Ecum</a:t>
          </a:r>
          <a:r>
            <a:rPr lang="fr-CA" sz="700" kern="1200" dirty="0" err="1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sz="700" kern="1200" dirty="0" err="1"/>
            <a:t>nisme</a:t>
          </a:r>
          <a:r>
            <a:rPr lang="fr-CA" sz="700" kern="1200" dirty="0"/>
            <a:t> et au dialogue inter-religieux</a:t>
          </a:r>
          <a:endParaRPr lang="en-CA" sz="700" kern="1200" dirty="0"/>
        </a:p>
      </dsp:txBody>
      <dsp:txXfrm>
        <a:off x="8219249" y="5527225"/>
        <a:ext cx="1083158" cy="541579"/>
      </dsp:txXfrm>
    </dsp:sp>
    <dsp:sp modelId="{FBE33E16-24FB-4FFE-B443-F1266AFEDEE2}">
      <dsp:nvSpPr>
        <dsp:cNvPr id="0" name=""/>
        <dsp:cNvSpPr/>
      </dsp:nvSpPr>
      <dsp:spPr>
        <a:xfrm>
          <a:off x="3016149" y="769130"/>
          <a:ext cx="1083158" cy="54157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Vicaire G</a:t>
          </a:r>
          <a:r>
            <a:rPr lang="fr-CA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sz="700" b="1" kern="1200" dirty="0"/>
            <a:t>n</a:t>
          </a:r>
          <a:r>
            <a:rPr lang="fr-CA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sz="700" b="1" kern="1200" dirty="0"/>
            <a:t>ral et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Modérateur de la Curie</a:t>
          </a:r>
          <a:endParaRPr lang="en-CA" sz="700" b="1" kern="1200" dirty="0"/>
        </a:p>
      </dsp:txBody>
      <dsp:txXfrm>
        <a:off x="3016149" y="769130"/>
        <a:ext cx="1083158" cy="541579"/>
      </dsp:txXfrm>
    </dsp:sp>
    <dsp:sp modelId="{A8A5F123-BC0E-4A4D-8073-3A5111C794C0}">
      <dsp:nvSpPr>
        <dsp:cNvPr id="0" name=""/>
        <dsp:cNvSpPr/>
      </dsp:nvSpPr>
      <dsp:spPr>
        <a:xfrm>
          <a:off x="3016149" y="1538173"/>
          <a:ext cx="1083158" cy="5415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Offices et Services -  Administration</a:t>
          </a:r>
          <a:endParaRPr lang="en-CA" sz="700" b="1" kern="1200" dirty="0"/>
        </a:p>
      </dsp:txBody>
      <dsp:txXfrm>
        <a:off x="3016149" y="1538173"/>
        <a:ext cx="1083158" cy="541579"/>
      </dsp:txXfrm>
    </dsp:sp>
    <dsp:sp modelId="{36BAA7F2-D27E-4F25-86B8-7B42176FB118}">
      <dsp:nvSpPr>
        <dsp:cNvPr id="0" name=""/>
        <dsp:cNvSpPr/>
      </dsp:nvSpPr>
      <dsp:spPr>
        <a:xfrm>
          <a:off x="3719151" y="2516504"/>
          <a:ext cx="1083158" cy="5415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Chancellerie et Archives</a:t>
          </a:r>
          <a:endParaRPr lang="en-CA" sz="700" b="1" kern="1200" dirty="0"/>
        </a:p>
      </dsp:txBody>
      <dsp:txXfrm>
        <a:off x="3719151" y="2516504"/>
        <a:ext cx="1083158" cy="541579"/>
      </dsp:txXfrm>
    </dsp:sp>
    <dsp:sp modelId="{CC0A7AFD-4415-4DE9-B345-150DC41C0151}">
      <dsp:nvSpPr>
        <dsp:cNvPr id="0" name=""/>
        <dsp:cNvSpPr/>
      </dsp:nvSpPr>
      <dsp:spPr>
        <a:xfrm>
          <a:off x="1004430" y="2081345"/>
          <a:ext cx="1083158" cy="541579"/>
        </a:xfrm>
        <a:prstGeom prst="rect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Tribunal –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Vicaire judiciaire</a:t>
          </a:r>
          <a:endParaRPr lang="en-CA" sz="700" b="1" kern="1200" dirty="0"/>
        </a:p>
      </dsp:txBody>
      <dsp:txXfrm>
        <a:off x="1004430" y="2081345"/>
        <a:ext cx="1083158" cy="541579"/>
      </dsp:txXfrm>
    </dsp:sp>
    <dsp:sp modelId="{43E98551-B5DA-4A1C-9788-1D25DF0A3A5D}">
      <dsp:nvSpPr>
        <dsp:cNvPr id="0" name=""/>
        <dsp:cNvSpPr/>
      </dsp:nvSpPr>
      <dsp:spPr>
        <a:xfrm>
          <a:off x="3719151" y="3153894"/>
          <a:ext cx="1083158" cy="5415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Ressources Humaines</a:t>
          </a:r>
          <a:endParaRPr lang="en-CA" sz="700" b="1" kern="1200" dirty="0"/>
        </a:p>
      </dsp:txBody>
      <dsp:txXfrm>
        <a:off x="3719151" y="3153894"/>
        <a:ext cx="1083158" cy="541579"/>
      </dsp:txXfrm>
    </dsp:sp>
    <dsp:sp modelId="{A75C3F8C-3D92-4123-896A-C3E915CE65DF}">
      <dsp:nvSpPr>
        <dsp:cNvPr id="0" name=""/>
        <dsp:cNvSpPr/>
      </dsp:nvSpPr>
      <dsp:spPr>
        <a:xfrm>
          <a:off x="2357057" y="2883104"/>
          <a:ext cx="1083158" cy="5415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Communications et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Bureau de presse</a:t>
          </a:r>
          <a:endParaRPr lang="en-CA" sz="700" b="1" kern="1200" dirty="0"/>
        </a:p>
      </dsp:txBody>
      <dsp:txXfrm>
        <a:off x="2357057" y="2883104"/>
        <a:ext cx="1083158" cy="541579"/>
      </dsp:txXfrm>
    </dsp:sp>
    <dsp:sp modelId="{18DE3E56-41EF-446F-99CF-7142D2A44E93}">
      <dsp:nvSpPr>
        <dsp:cNvPr id="0" name=""/>
        <dsp:cNvSpPr/>
      </dsp:nvSpPr>
      <dsp:spPr>
        <a:xfrm>
          <a:off x="3719151" y="3789459"/>
          <a:ext cx="1083158" cy="5415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Technologie Informatique</a:t>
          </a:r>
          <a:endParaRPr lang="en-CA" sz="700" b="1" kern="1200" dirty="0"/>
        </a:p>
      </dsp:txBody>
      <dsp:txXfrm>
        <a:off x="3719151" y="3789459"/>
        <a:ext cx="1083158" cy="541579"/>
      </dsp:txXfrm>
    </dsp:sp>
    <dsp:sp modelId="{47FF62E5-E54F-4B17-980B-7BEC895E84C1}">
      <dsp:nvSpPr>
        <dsp:cNvPr id="0" name=""/>
        <dsp:cNvSpPr/>
      </dsp:nvSpPr>
      <dsp:spPr>
        <a:xfrm>
          <a:off x="1705526" y="3845302"/>
          <a:ext cx="1083158" cy="54157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Économat</a:t>
          </a:r>
          <a:endParaRPr lang="en-CA" sz="700" b="1" kern="1200" dirty="0"/>
        </a:p>
      </dsp:txBody>
      <dsp:txXfrm>
        <a:off x="1705526" y="3845302"/>
        <a:ext cx="1083158" cy="541579"/>
      </dsp:txXfrm>
    </dsp:sp>
    <dsp:sp modelId="{7DEF26D2-4798-4DD2-B8C1-9D5189FDF204}">
      <dsp:nvSpPr>
        <dsp:cNvPr id="0" name=""/>
        <dsp:cNvSpPr/>
      </dsp:nvSpPr>
      <dsp:spPr>
        <a:xfrm>
          <a:off x="2360837" y="4614345"/>
          <a:ext cx="1083158" cy="5415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Comptabilité</a:t>
          </a:r>
          <a:endParaRPr lang="en-CA" sz="700" b="1" kern="1200" dirty="0"/>
        </a:p>
      </dsp:txBody>
      <dsp:txXfrm>
        <a:off x="2360837" y="4614345"/>
        <a:ext cx="1083158" cy="541579"/>
      </dsp:txXfrm>
    </dsp:sp>
    <dsp:sp modelId="{0E994B11-5541-48E4-97AB-915870F05492}">
      <dsp:nvSpPr>
        <dsp:cNvPr id="0" name=""/>
        <dsp:cNvSpPr/>
      </dsp:nvSpPr>
      <dsp:spPr>
        <a:xfrm>
          <a:off x="1050215" y="4614345"/>
          <a:ext cx="1083158" cy="5415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Service aux fabriques</a:t>
          </a:r>
          <a:endParaRPr lang="en-CA" sz="700" b="1" kern="1200" dirty="0"/>
        </a:p>
      </dsp:txBody>
      <dsp:txXfrm>
        <a:off x="1050215" y="4614345"/>
        <a:ext cx="1083158" cy="541579"/>
      </dsp:txXfrm>
    </dsp:sp>
    <dsp:sp modelId="{B097DD32-1AD1-42A6-819E-851B17BEEB03}">
      <dsp:nvSpPr>
        <dsp:cNvPr id="0" name=""/>
        <dsp:cNvSpPr/>
      </dsp:nvSpPr>
      <dsp:spPr>
        <a:xfrm>
          <a:off x="2329058" y="5372794"/>
          <a:ext cx="1083158" cy="5415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Immobilier</a:t>
          </a:r>
          <a:endParaRPr lang="en-CA" sz="700" b="1" kern="1200" dirty="0"/>
        </a:p>
      </dsp:txBody>
      <dsp:txXfrm>
        <a:off x="2329058" y="5372794"/>
        <a:ext cx="1083158" cy="541579"/>
      </dsp:txXfrm>
    </dsp:sp>
    <dsp:sp modelId="{0B1D5E2B-CE16-4474-B665-4AB936EBCB91}">
      <dsp:nvSpPr>
        <dsp:cNvPr id="0" name=""/>
        <dsp:cNvSpPr/>
      </dsp:nvSpPr>
      <dsp:spPr>
        <a:xfrm>
          <a:off x="1050215" y="5383387"/>
          <a:ext cx="1083158" cy="5415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Philanthropie</a:t>
          </a:r>
          <a:endParaRPr lang="en-CA" sz="700" b="1" kern="1200" dirty="0"/>
        </a:p>
      </dsp:txBody>
      <dsp:txXfrm>
        <a:off x="1050215" y="5383387"/>
        <a:ext cx="1083158" cy="541579"/>
      </dsp:txXfrm>
    </dsp:sp>
    <dsp:sp modelId="{6FE887C4-B2BB-46DB-B290-1D8022CEACE9}">
      <dsp:nvSpPr>
        <dsp:cNvPr id="0" name=""/>
        <dsp:cNvSpPr/>
      </dsp:nvSpPr>
      <dsp:spPr>
        <a:xfrm>
          <a:off x="2415499" y="6170598"/>
          <a:ext cx="973835" cy="50524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Gérance 2000</a:t>
          </a:r>
          <a:endParaRPr lang="en-CA" sz="700" b="1" kern="1200" dirty="0"/>
        </a:p>
      </dsp:txBody>
      <dsp:txXfrm>
        <a:off x="2415499" y="6170598"/>
        <a:ext cx="973835" cy="505244"/>
      </dsp:txXfrm>
    </dsp:sp>
    <dsp:sp modelId="{5A83A369-D4CE-4986-A125-380A450FA8EA}">
      <dsp:nvSpPr>
        <dsp:cNvPr id="0" name=""/>
        <dsp:cNvSpPr/>
      </dsp:nvSpPr>
      <dsp:spPr>
        <a:xfrm>
          <a:off x="5383057" y="686783"/>
          <a:ext cx="1083158" cy="54157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Coordination g</a:t>
          </a:r>
          <a:r>
            <a:rPr lang="fr-CA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sz="700" b="1" kern="1200" dirty="0"/>
            <a:t>n</a:t>
          </a:r>
          <a:r>
            <a:rPr lang="fr-CA" sz="700" b="1" kern="1200" dirty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CA" sz="700" b="1" kern="1200" dirty="0"/>
            <a:t>rale</a:t>
          </a:r>
          <a:endParaRPr lang="en-CA" sz="700" b="1" kern="1200" dirty="0"/>
        </a:p>
      </dsp:txBody>
      <dsp:txXfrm>
        <a:off x="5383057" y="686783"/>
        <a:ext cx="1083158" cy="541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4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6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2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7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59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78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86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5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9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0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8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6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896545" y="2124075"/>
            <a:ext cx="295455" cy="314324"/>
          </a:xfrm>
        </p:spPr>
        <p:txBody>
          <a:bodyPr>
            <a:noAutofit/>
          </a:bodyPr>
          <a:lstStyle/>
          <a:p>
            <a:endParaRPr lang="en-CA" dirty="0"/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537749"/>
              </p:ext>
            </p:extLst>
          </p:nvPr>
        </p:nvGraphicFramePr>
        <p:xfrm>
          <a:off x="491706" y="86264"/>
          <a:ext cx="11637034" cy="6694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8428008" y="4710022"/>
            <a:ext cx="2812210" cy="16131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ounded Rectangle 4"/>
          <p:cNvSpPr/>
          <p:nvPr/>
        </p:nvSpPr>
        <p:spPr>
          <a:xfrm>
            <a:off x="8522898" y="2293620"/>
            <a:ext cx="2734573" cy="228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3931921" y="4838701"/>
            <a:ext cx="4099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Organigramme </a:t>
            </a:r>
          </a:p>
          <a:p>
            <a:pPr algn="ctr"/>
            <a:r>
              <a:rPr lang="fr-CA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Curie archidiocésaine de Montréal:</a:t>
            </a:r>
          </a:p>
          <a:p>
            <a:pPr algn="ctr"/>
            <a:r>
              <a:rPr lang="fr-CA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Structure de supervision</a:t>
            </a:r>
          </a:p>
          <a:p>
            <a:pPr algn="ctr"/>
            <a:r>
              <a:rPr lang="fr-CA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des Offices &amp; Services </a:t>
            </a:r>
          </a:p>
          <a:p>
            <a:pPr algn="ctr"/>
            <a:r>
              <a:rPr lang="fr-CA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par domaine de compétences</a:t>
            </a:r>
            <a:endParaRPr lang="en-CA" sz="2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1509" y="2311878"/>
            <a:ext cx="3068129" cy="2398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79298" y="2293620"/>
            <a:ext cx="0" cy="18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061714" y="500333"/>
            <a:ext cx="8628" cy="16237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61714" y="500332"/>
            <a:ext cx="373523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CCEA7-1327-49DD-AC35-4264F7CCB5D7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4873beb7-5857-4685-be1f-d57550cc96c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184</Words>
  <Application>Microsoft Office PowerPoint</Application>
  <PresentationFormat>Grand écran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2022-03-04T19:08:26Z</dcterms:created>
  <dcterms:modified xsi:type="dcterms:W3CDTF">2022-05-10T20:08:35Z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