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sz="1400" b="1" dirty="0"/>
        </a:p>
        <a:p>
          <a:r>
            <a:rPr lang="en-US" sz="1600" b="1" dirty="0"/>
            <a:t>Archevêque</a:t>
          </a:r>
        </a:p>
        <a:p>
          <a:endParaRPr lang="en-US" sz="900" dirty="0"/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dirty="0" err="1"/>
            <a:t>Vicaire</a:t>
          </a:r>
          <a:r>
            <a:rPr lang="en-US" sz="1400" b="1" dirty="0"/>
            <a:t> Général: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err="1"/>
            <a:t>Coordonnateur</a:t>
          </a:r>
          <a:r>
            <a:rPr lang="en-US" sz="1400" b="1" dirty="0"/>
            <a:t> pour la </a:t>
          </a:r>
          <a:r>
            <a:rPr lang="en-US" sz="1400" b="1" dirty="0" err="1"/>
            <a:t>Pastorale</a:t>
          </a:r>
          <a:endParaRPr lang="en-US" sz="1400" b="1" dirty="0"/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dirty="0"/>
        </a:p>
      </dgm:t>
    </dgm:pt>
    <dgm:pt modelId="{DE416E60-CF12-4738-8056-F98A479FE49F}" type="parTrans" cxnId="{DC6C29E2-CB45-4A25-A817-0402689C31A5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677867AE-D383-4741-A19C-212DA7B3924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/>
            <a:t>Vicaires</a:t>
          </a:r>
          <a:r>
            <a:rPr lang="en-US" sz="1400" b="1" dirty="0"/>
            <a:t> </a:t>
          </a:r>
          <a:r>
            <a:rPr lang="en-US" sz="1400" b="1" dirty="0" err="1"/>
            <a:t>Épiscopaux</a:t>
          </a:r>
          <a:endParaRPr lang="en-US" sz="1400" b="1" dirty="0"/>
        </a:p>
      </dgm:t>
    </dgm:pt>
    <dgm:pt modelId="{8BE15F60-AC23-42C2-B1B2-C05367E5646B}" type="parTrans" cxnId="{6F0377BB-8D43-4C90-846E-99D061915CE7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FF099EF7-321E-45BF-AED6-CB0900C8341A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Vicaire </a:t>
          </a:r>
          <a:r>
            <a:rPr lang="en-US" sz="1400" b="1" dirty="0" err="1"/>
            <a:t>Judiciare</a:t>
          </a:r>
          <a:endParaRPr lang="en-US" sz="1400" b="1" dirty="0"/>
        </a:p>
      </dgm:t>
    </dgm:pt>
    <dgm:pt modelId="{77A2F5FD-58D1-4D68-BCF2-D7F56AB792AB}" type="parTrans" cxnId="{98272939-6EB7-44C7-AD4D-4C03F6589210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/>
        </a:p>
      </dgm:t>
    </dgm:pt>
    <dgm:pt modelId="{5A059123-7559-42F8-A429-2DD037A7FC8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/>
            <a:t>Vicaire</a:t>
          </a:r>
          <a:r>
            <a:rPr lang="en-US" sz="1400" b="1" dirty="0"/>
            <a:t> </a:t>
          </a:r>
          <a:r>
            <a:rPr lang="en-US" sz="1400" b="1" dirty="0" err="1"/>
            <a:t>Épiscopal</a:t>
          </a:r>
          <a:r>
            <a:rPr lang="en-US" sz="1400" b="1" dirty="0"/>
            <a:t>: </a:t>
          </a:r>
        </a:p>
        <a:p>
          <a:r>
            <a:rPr lang="en-US" sz="1400" b="1" dirty="0" err="1"/>
            <a:t>Communauté</a:t>
          </a:r>
          <a:r>
            <a:rPr lang="en-US" sz="1400" b="1" dirty="0"/>
            <a:t> Anglophone</a:t>
          </a:r>
        </a:p>
      </dgm:t>
    </dgm:pt>
    <dgm:pt modelId="{7CBB8AA7-F18D-423C-8EAB-0B7075F294D5}" type="parTrans" cxnId="{E26AE659-F7C1-4553-812B-E24D5E92E86F}">
      <dgm:prSet/>
      <dgm:spPr/>
      <dgm:t>
        <a:bodyPr/>
        <a:lstStyle/>
        <a:p>
          <a:endParaRPr lang="en-US"/>
        </a:p>
      </dgm:t>
    </dgm:pt>
    <dgm:pt modelId="{691E55BB-F63B-40CA-A7AC-84D054BDA90E}" type="sibTrans" cxnId="{E26AE659-F7C1-4553-812B-E24D5E92E86F}">
      <dgm:prSet/>
      <dgm:spPr/>
      <dgm:t>
        <a:bodyPr/>
        <a:lstStyle/>
        <a:p>
          <a:endParaRPr lang="en-US"/>
        </a:p>
      </dgm:t>
    </dgm:pt>
    <dgm:pt modelId="{92D7C8EB-5027-42BF-9445-6C41D3752A7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A" sz="1400" b="1" dirty="0"/>
            <a:t>Vicaire Épiscopal:</a:t>
          </a:r>
        </a:p>
        <a:p>
          <a:r>
            <a:rPr lang="fr-CA" sz="1400" b="1" dirty="0"/>
            <a:t> Personnel Pastoral </a:t>
          </a:r>
          <a:endParaRPr lang="en-CA" sz="1400" b="1" dirty="0"/>
        </a:p>
      </dgm:t>
    </dgm:pt>
    <dgm:pt modelId="{D55146F2-01FF-4F3B-B47A-C63CCF2040BC}" type="parTrans" cxnId="{95F47AF0-4501-4731-AA16-6ADE0BA9673F}">
      <dgm:prSet/>
      <dgm:spPr/>
      <dgm:t>
        <a:bodyPr/>
        <a:lstStyle/>
        <a:p>
          <a:endParaRPr lang="en-CA"/>
        </a:p>
      </dgm:t>
    </dgm:pt>
    <dgm:pt modelId="{B36B87C8-A903-4EBD-8286-E829E27ADE0B}" type="sibTrans" cxnId="{95F47AF0-4501-4731-AA16-6ADE0BA9673F}">
      <dgm:prSet/>
      <dgm:spPr/>
      <dgm:t>
        <a:bodyPr/>
        <a:lstStyle/>
        <a:p>
          <a:endParaRPr lang="en-CA"/>
        </a:p>
      </dgm:t>
    </dgm:pt>
    <dgm:pt modelId="{3230D8B8-CACA-42A2-A325-352139E4FC63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A" sz="1400" b="1" dirty="0"/>
            <a:t>Vicaires Épiscopaux terrains/Doyennés</a:t>
          </a:r>
          <a:endParaRPr lang="en-CA" sz="1400" b="1" dirty="0"/>
        </a:p>
      </dgm:t>
    </dgm:pt>
    <dgm:pt modelId="{A98DC24A-978B-4189-B23D-F4668299B05E}" type="parTrans" cxnId="{6808FB3B-8500-48A2-A2C4-4A589BF7E620}">
      <dgm:prSet/>
      <dgm:spPr/>
      <dgm:t>
        <a:bodyPr/>
        <a:lstStyle/>
        <a:p>
          <a:endParaRPr lang="en-CA"/>
        </a:p>
      </dgm:t>
    </dgm:pt>
    <dgm:pt modelId="{D12EFC43-DD59-42FA-B918-E6E9FD8B2949}" type="sibTrans" cxnId="{6808FB3B-8500-48A2-A2C4-4A589BF7E620}">
      <dgm:prSet/>
      <dgm:spPr/>
      <dgm:t>
        <a:bodyPr/>
        <a:lstStyle/>
        <a:p>
          <a:endParaRPr lang="en-CA"/>
        </a:p>
      </dgm:t>
    </dgm:pt>
    <dgm:pt modelId="{83645BD2-A86B-4A8B-87B2-F29FCF947A4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A" sz="1400" b="1" dirty="0">
              <a:solidFill>
                <a:schemeClr val="tx1"/>
              </a:solidFill>
              <a:latin typeface="+mj-lt"/>
            </a:rPr>
            <a:t>Vicaire Épiscopal:</a:t>
          </a:r>
        </a:p>
        <a:p>
          <a:r>
            <a:rPr lang="fr-CA" sz="1400" b="1" dirty="0">
              <a:solidFill>
                <a:schemeClr val="tx1"/>
              </a:solidFill>
              <a:latin typeface="+mj-lt"/>
            </a:rPr>
            <a:t>Doyenné Est </a:t>
          </a:r>
        </a:p>
        <a:p>
          <a:r>
            <a:rPr lang="fr-CA" sz="14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rPr>
            <a:t>pour les francophones</a:t>
          </a:r>
          <a:endParaRPr lang="en-CA" sz="1400" b="1" dirty="0">
            <a:solidFill>
              <a:schemeClr val="tx1"/>
            </a:solidFill>
            <a:latin typeface="+mj-lt"/>
          </a:endParaRPr>
        </a:p>
      </dgm:t>
    </dgm:pt>
    <dgm:pt modelId="{DBC4E199-9F3E-4929-85C7-244009A11C13}" type="parTrans" cxnId="{CFA95E0F-3C26-4E3C-AE12-5981D359464A}">
      <dgm:prSet/>
      <dgm:spPr/>
      <dgm:t>
        <a:bodyPr/>
        <a:lstStyle/>
        <a:p>
          <a:endParaRPr lang="en-CA"/>
        </a:p>
      </dgm:t>
    </dgm:pt>
    <dgm:pt modelId="{81657FA3-A1E3-4772-9B0A-3F0A240982A6}" type="sibTrans" cxnId="{CFA95E0F-3C26-4E3C-AE12-5981D359464A}">
      <dgm:prSet/>
      <dgm:spPr/>
      <dgm:t>
        <a:bodyPr/>
        <a:lstStyle/>
        <a:p>
          <a:endParaRPr lang="en-CA"/>
        </a:p>
      </dgm:t>
    </dgm:pt>
    <dgm:pt modelId="{422E2980-8E32-4DCA-8C3C-8F1924E5171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A" sz="1400" b="1" dirty="0">
              <a:solidFill>
                <a:schemeClr val="tx1"/>
              </a:solidFill>
              <a:latin typeface="+mj-lt"/>
            </a:rPr>
            <a:t>Vicaire Épiscopal:</a:t>
          </a:r>
        </a:p>
        <a:p>
          <a:r>
            <a:rPr lang="fr-CA" sz="1400" b="1" dirty="0">
              <a:solidFill>
                <a:schemeClr val="tx1"/>
              </a:solidFill>
              <a:latin typeface="+mj-lt"/>
            </a:rPr>
            <a:t> Doyenné Ouest </a:t>
          </a:r>
        </a:p>
        <a:p>
          <a:r>
            <a:rPr lang="fr-CA" sz="14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rPr>
            <a:t>pour les francophones </a:t>
          </a:r>
          <a:endParaRPr lang="en-CA" sz="1400" b="1" dirty="0">
            <a:solidFill>
              <a:schemeClr val="tx1"/>
            </a:solidFill>
            <a:latin typeface="+mj-lt"/>
          </a:endParaRPr>
        </a:p>
      </dgm:t>
    </dgm:pt>
    <dgm:pt modelId="{F0EB0ACF-F201-4A82-9234-81702904E11E}" type="parTrans" cxnId="{1B4E3515-0AFA-4D63-810C-5C6BD0278106}">
      <dgm:prSet/>
      <dgm:spPr/>
      <dgm:t>
        <a:bodyPr/>
        <a:lstStyle/>
        <a:p>
          <a:endParaRPr lang="en-CA"/>
        </a:p>
      </dgm:t>
    </dgm:pt>
    <dgm:pt modelId="{A48D3DAC-70B0-40CA-A494-C39DD127380F}" type="sibTrans" cxnId="{1B4E3515-0AFA-4D63-810C-5C6BD0278106}">
      <dgm:prSet/>
      <dgm:spPr/>
      <dgm:t>
        <a:bodyPr/>
        <a:lstStyle/>
        <a:p>
          <a:endParaRPr lang="en-CA"/>
        </a:p>
      </dgm:t>
    </dgm:pt>
    <dgm:pt modelId="{A0614876-1915-4F29-8903-D86D3D7F7B7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A" sz="1400" b="1" dirty="0"/>
            <a:t>Vicaire Épiscopal:</a:t>
          </a:r>
        </a:p>
        <a:p>
          <a:r>
            <a:rPr lang="fr-CA" sz="1400" b="1" dirty="0"/>
            <a:t> Communautés culturelles et rituelles</a:t>
          </a:r>
          <a:endParaRPr lang="en-CA" sz="1400" b="1" dirty="0"/>
        </a:p>
      </dgm:t>
    </dgm:pt>
    <dgm:pt modelId="{4C0E21F8-936B-4E51-8EA4-0B63FD85B823}" type="parTrans" cxnId="{2D0AA169-1BEC-4165-AB25-424B2234492D}">
      <dgm:prSet/>
      <dgm:spPr/>
      <dgm:t>
        <a:bodyPr/>
        <a:lstStyle/>
        <a:p>
          <a:endParaRPr lang="en-CA"/>
        </a:p>
      </dgm:t>
    </dgm:pt>
    <dgm:pt modelId="{942BFD24-77E0-4B74-A23D-BCF2D8F402C6}" type="sibTrans" cxnId="{2D0AA169-1BEC-4165-AB25-424B2234492D}">
      <dgm:prSet/>
      <dgm:spPr/>
      <dgm:t>
        <a:bodyPr/>
        <a:lstStyle/>
        <a:p>
          <a:endParaRPr lang="en-CA"/>
        </a:p>
      </dgm:t>
    </dgm:pt>
    <dgm:pt modelId="{1D8E5E0B-C577-447B-BFCB-BD1A5D06976A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CA" sz="1400" b="1" baseline="0" dirty="0"/>
            <a:t>Vicaire Général &amp; </a:t>
          </a:r>
        </a:p>
        <a:p>
          <a:r>
            <a:rPr lang="fr-CA" sz="1400" b="1" baseline="0" dirty="0"/>
            <a:t>Modérateur de la Curie</a:t>
          </a:r>
          <a:endParaRPr lang="en-CA" sz="1400" b="1" baseline="0" dirty="0"/>
        </a:p>
      </dgm:t>
    </dgm:pt>
    <dgm:pt modelId="{5C87082A-B994-4BA7-8E46-8BA269E3EC75}" type="parTrans" cxnId="{D8F21788-A0BB-4D45-A6B8-4B16381FEDC6}">
      <dgm:prSet/>
      <dgm:spPr/>
      <dgm:t>
        <a:bodyPr/>
        <a:lstStyle/>
        <a:p>
          <a:endParaRPr lang="en-CA"/>
        </a:p>
      </dgm:t>
    </dgm:pt>
    <dgm:pt modelId="{4EDE7D21-DB8E-4AFC-9943-61D9E08024A4}" type="sibTrans" cxnId="{D8F21788-A0BB-4D45-A6B8-4B16381FEDC6}">
      <dgm:prSet/>
      <dgm:spPr/>
      <dgm:t>
        <a:bodyPr/>
        <a:lstStyle/>
        <a:p>
          <a:endParaRPr lang="en-CA"/>
        </a:p>
      </dgm:t>
    </dgm:pt>
    <dgm:pt modelId="{52885714-E39B-4A6B-9B43-234C471FA4CC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06A536C-EABE-4A35-971F-9E78557DCE8B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21E93254-D85F-4DA8-86A0-96FFF7FC8DAB}" type="pres">
      <dgm:prSet presAssocID="{2EA33616-6C58-403A-899C-3B7D55F71B27}" presName="rootComposite1" presStyleCnt="0"/>
      <dgm:spPr/>
    </dgm:pt>
    <dgm:pt modelId="{ED99086B-7A22-492A-9B29-D21033B013A8}" type="pres">
      <dgm:prSet presAssocID="{2EA33616-6C58-403A-899C-3B7D55F71B27}" presName="rootText1" presStyleLbl="node0" presStyleIdx="0" presStyleCnt="1" custScaleX="83711" custScaleY="99015" custLinFactX="47154" custLinFactY="-178411" custLinFactNeighborX="100000" custLinFactNeighborY="-200000">
        <dgm:presLayoutVars>
          <dgm:chPref val="3"/>
        </dgm:presLayoutVars>
      </dgm:prSet>
      <dgm:spPr/>
    </dgm:pt>
    <dgm:pt modelId="{C7D4D4B1-4228-4243-9E7E-B75661397445}" type="pres">
      <dgm:prSet presAssocID="{2EA33616-6C58-403A-899C-3B7D55F71B27}" presName="rootConnector1" presStyleLbl="node1" presStyleIdx="0" presStyleCnt="0"/>
      <dgm:spPr/>
    </dgm:pt>
    <dgm:pt modelId="{9771673E-D79A-46BD-9481-598B27B71E2C}" type="pres">
      <dgm:prSet presAssocID="{2EA33616-6C58-403A-899C-3B7D55F71B27}" presName="hierChild2" presStyleCnt="0"/>
      <dgm:spPr/>
    </dgm:pt>
    <dgm:pt modelId="{B621CDD4-A6AC-441E-8D8E-B368DA9A1D4F}" type="pres">
      <dgm:prSet presAssocID="{DE416E60-CF12-4738-8056-F98A479FE49F}" presName="Name64" presStyleLbl="parChTrans1D2" presStyleIdx="0" presStyleCnt="3"/>
      <dgm:spPr/>
    </dgm:pt>
    <dgm:pt modelId="{1FFBE94E-C13A-4816-BA81-49DD09C76C4D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818F33A7-4A8D-40E6-91FA-DA3E2F67A2B0}" type="pres">
      <dgm:prSet presAssocID="{0518F379-9B76-4D24-9528-ABF29A5CC0F7}" presName="rootComposite" presStyleCnt="0"/>
      <dgm:spPr/>
    </dgm:pt>
    <dgm:pt modelId="{F9C786C7-1508-4113-83E7-D1B52F6AC731}" type="pres">
      <dgm:prSet presAssocID="{0518F379-9B76-4D24-9528-ABF29A5CC0F7}" presName="rootText" presStyleLbl="node2" presStyleIdx="0" presStyleCnt="3" custScaleX="91064" custScaleY="109854" custLinFactNeighborX="-17922" custLinFactNeighborY="-51711">
        <dgm:presLayoutVars>
          <dgm:chPref val="3"/>
        </dgm:presLayoutVars>
      </dgm:prSet>
      <dgm:spPr/>
    </dgm:pt>
    <dgm:pt modelId="{89BD9470-0B39-419D-AB40-2953086641D2}" type="pres">
      <dgm:prSet presAssocID="{0518F379-9B76-4D24-9528-ABF29A5CC0F7}" presName="rootConnector" presStyleLbl="node2" presStyleIdx="0" presStyleCnt="3"/>
      <dgm:spPr/>
    </dgm:pt>
    <dgm:pt modelId="{4BB801D0-6DCB-4461-A361-475A4F5A7E2D}" type="pres">
      <dgm:prSet presAssocID="{0518F379-9B76-4D24-9528-ABF29A5CC0F7}" presName="hierChild4" presStyleCnt="0"/>
      <dgm:spPr/>
    </dgm:pt>
    <dgm:pt modelId="{70A62663-12F7-47DE-A327-C3BD8188119D}" type="pres">
      <dgm:prSet presAssocID="{5C87082A-B994-4BA7-8E46-8BA269E3EC75}" presName="Name64" presStyleLbl="parChTrans1D3" presStyleIdx="0" presStyleCnt="3"/>
      <dgm:spPr/>
    </dgm:pt>
    <dgm:pt modelId="{5B652B74-3432-4FD4-A320-8A270100DBD3}" type="pres">
      <dgm:prSet presAssocID="{1D8E5E0B-C577-447B-BFCB-BD1A5D06976A}" presName="hierRoot2" presStyleCnt="0">
        <dgm:presLayoutVars>
          <dgm:hierBranch val="init"/>
        </dgm:presLayoutVars>
      </dgm:prSet>
      <dgm:spPr/>
    </dgm:pt>
    <dgm:pt modelId="{2355E262-7E02-4720-BEB7-685A45DACCC9}" type="pres">
      <dgm:prSet presAssocID="{1D8E5E0B-C577-447B-BFCB-BD1A5D06976A}" presName="rootComposite" presStyleCnt="0"/>
      <dgm:spPr/>
    </dgm:pt>
    <dgm:pt modelId="{C37D04B8-EC16-40EF-8FCB-A359DAD4FC38}" type="pres">
      <dgm:prSet presAssocID="{1D8E5E0B-C577-447B-BFCB-BD1A5D06976A}" presName="rootText" presStyleLbl="node3" presStyleIdx="0" presStyleCnt="3" custScaleX="100062" custScaleY="107919" custLinFactNeighborX="-6768" custLinFactNeighborY="-54327">
        <dgm:presLayoutVars>
          <dgm:chPref val="3"/>
        </dgm:presLayoutVars>
      </dgm:prSet>
      <dgm:spPr/>
    </dgm:pt>
    <dgm:pt modelId="{B1A5BE59-5BD0-4F84-834F-3E430E02FD85}" type="pres">
      <dgm:prSet presAssocID="{1D8E5E0B-C577-447B-BFCB-BD1A5D06976A}" presName="rootConnector" presStyleLbl="node3" presStyleIdx="0" presStyleCnt="3"/>
      <dgm:spPr/>
    </dgm:pt>
    <dgm:pt modelId="{BCB8343B-CD0F-47F4-867D-96D44242D66B}" type="pres">
      <dgm:prSet presAssocID="{1D8E5E0B-C577-447B-BFCB-BD1A5D06976A}" presName="hierChild4" presStyleCnt="0"/>
      <dgm:spPr/>
    </dgm:pt>
    <dgm:pt modelId="{4045F98C-D280-472C-B51E-B05F495DFCA5}" type="pres">
      <dgm:prSet presAssocID="{1D8E5E0B-C577-447B-BFCB-BD1A5D06976A}" presName="hierChild5" presStyleCnt="0"/>
      <dgm:spPr/>
    </dgm:pt>
    <dgm:pt modelId="{0FFD846C-9DBB-4EF6-AA45-899B39152390}" type="pres">
      <dgm:prSet presAssocID="{0518F379-9B76-4D24-9528-ABF29A5CC0F7}" presName="hierChild5" presStyleCnt="0"/>
      <dgm:spPr/>
    </dgm:pt>
    <dgm:pt modelId="{685800FC-09F2-4A4C-9D5B-00D43B6F2A8F}" type="pres">
      <dgm:prSet presAssocID="{8BE15F60-AC23-42C2-B1B2-C05367E5646B}" presName="Name64" presStyleLbl="parChTrans1D2" presStyleIdx="1" presStyleCnt="3"/>
      <dgm:spPr/>
    </dgm:pt>
    <dgm:pt modelId="{1258B1C8-9FBF-4196-A507-44E5656A4E0D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AEE12353-21A2-49F9-9930-753D2B89635C}" type="pres">
      <dgm:prSet presAssocID="{677867AE-D383-4741-A19C-212DA7B39248}" presName="rootComposite" presStyleCnt="0"/>
      <dgm:spPr/>
    </dgm:pt>
    <dgm:pt modelId="{4006895C-76BB-4410-961B-AA21C507BB76}" type="pres">
      <dgm:prSet presAssocID="{677867AE-D383-4741-A19C-212DA7B39248}" presName="rootText" presStyleLbl="node2" presStyleIdx="1" presStyleCnt="3">
        <dgm:presLayoutVars>
          <dgm:chPref val="3"/>
        </dgm:presLayoutVars>
      </dgm:prSet>
      <dgm:spPr/>
    </dgm:pt>
    <dgm:pt modelId="{5C477FFE-4E0F-4BF5-8099-17A88859E43F}" type="pres">
      <dgm:prSet presAssocID="{677867AE-D383-4741-A19C-212DA7B39248}" presName="rootConnector" presStyleLbl="node2" presStyleIdx="1" presStyleCnt="3"/>
      <dgm:spPr/>
    </dgm:pt>
    <dgm:pt modelId="{C8B6EC7C-5811-4341-8DBF-7B1E2D042298}" type="pres">
      <dgm:prSet presAssocID="{677867AE-D383-4741-A19C-212DA7B39248}" presName="hierChild4" presStyleCnt="0"/>
      <dgm:spPr/>
    </dgm:pt>
    <dgm:pt modelId="{293AF28F-5F32-4D13-82AB-24D0A4F8853B}" type="pres">
      <dgm:prSet presAssocID="{A98DC24A-978B-4189-B23D-F4668299B05E}" presName="Name64" presStyleLbl="parChTrans1D3" presStyleIdx="1" presStyleCnt="3"/>
      <dgm:spPr/>
    </dgm:pt>
    <dgm:pt modelId="{7C4AFB9E-CB0F-4023-9516-50BABF3168F5}" type="pres">
      <dgm:prSet presAssocID="{3230D8B8-CACA-42A2-A325-352139E4FC63}" presName="hierRoot2" presStyleCnt="0">
        <dgm:presLayoutVars>
          <dgm:hierBranch val="init"/>
        </dgm:presLayoutVars>
      </dgm:prSet>
      <dgm:spPr/>
    </dgm:pt>
    <dgm:pt modelId="{A5DDCA5F-CECF-4313-9720-6EB838DFD135}" type="pres">
      <dgm:prSet presAssocID="{3230D8B8-CACA-42A2-A325-352139E4FC63}" presName="rootComposite" presStyleCnt="0"/>
      <dgm:spPr/>
    </dgm:pt>
    <dgm:pt modelId="{E06EBEDF-7915-4808-95F3-6C8C356A52B4}" type="pres">
      <dgm:prSet presAssocID="{3230D8B8-CACA-42A2-A325-352139E4FC63}" presName="rootText" presStyleLbl="node3" presStyleIdx="1" presStyleCnt="3">
        <dgm:presLayoutVars>
          <dgm:chPref val="3"/>
        </dgm:presLayoutVars>
      </dgm:prSet>
      <dgm:spPr/>
    </dgm:pt>
    <dgm:pt modelId="{C134AF13-CD12-4CBC-8AAE-09BDC5639E9B}" type="pres">
      <dgm:prSet presAssocID="{3230D8B8-CACA-42A2-A325-352139E4FC63}" presName="rootConnector" presStyleLbl="node3" presStyleIdx="1" presStyleCnt="3"/>
      <dgm:spPr/>
    </dgm:pt>
    <dgm:pt modelId="{5B370966-113E-4EF5-ACF3-40FD8C457E13}" type="pres">
      <dgm:prSet presAssocID="{3230D8B8-CACA-42A2-A325-352139E4FC63}" presName="hierChild4" presStyleCnt="0"/>
      <dgm:spPr/>
    </dgm:pt>
    <dgm:pt modelId="{CB96624F-7AE9-4708-AE86-2918ACBFB1B7}" type="pres">
      <dgm:prSet presAssocID="{7CBB8AA7-F18D-423C-8EAB-0B7075F294D5}" presName="Name64" presStyleLbl="parChTrans1D4" presStyleIdx="0" presStyleCnt="4"/>
      <dgm:spPr/>
    </dgm:pt>
    <dgm:pt modelId="{2AF6ADD5-FBE1-4F6E-9BD9-8D3F4E61D5FB}" type="pres">
      <dgm:prSet presAssocID="{5A059123-7559-42F8-A429-2DD037A7FC85}" presName="hierRoot2" presStyleCnt="0">
        <dgm:presLayoutVars>
          <dgm:hierBranch val="init"/>
        </dgm:presLayoutVars>
      </dgm:prSet>
      <dgm:spPr/>
    </dgm:pt>
    <dgm:pt modelId="{E311049B-B5B8-4ED9-A0DA-5FD5B2297110}" type="pres">
      <dgm:prSet presAssocID="{5A059123-7559-42F8-A429-2DD037A7FC85}" presName="rootComposite" presStyleCnt="0"/>
      <dgm:spPr/>
    </dgm:pt>
    <dgm:pt modelId="{9F580181-DF3A-4DEE-9616-636A6FC3C617}" type="pres">
      <dgm:prSet presAssocID="{5A059123-7559-42F8-A429-2DD037A7FC85}" presName="rootText" presStyleLbl="node4" presStyleIdx="0" presStyleCnt="4">
        <dgm:presLayoutVars>
          <dgm:chPref val="3"/>
        </dgm:presLayoutVars>
      </dgm:prSet>
      <dgm:spPr/>
    </dgm:pt>
    <dgm:pt modelId="{9931DC72-9484-4FE4-8179-8BECC78A6E47}" type="pres">
      <dgm:prSet presAssocID="{5A059123-7559-42F8-A429-2DD037A7FC85}" presName="rootConnector" presStyleLbl="node4" presStyleIdx="0" presStyleCnt="4"/>
      <dgm:spPr/>
    </dgm:pt>
    <dgm:pt modelId="{5D47917E-43FD-45B7-8A40-5E702EAC7738}" type="pres">
      <dgm:prSet presAssocID="{5A059123-7559-42F8-A429-2DD037A7FC85}" presName="hierChild4" presStyleCnt="0"/>
      <dgm:spPr/>
    </dgm:pt>
    <dgm:pt modelId="{342D9959-B743-46BC-B0F2-D1133BCA1258}" type="pres">
      <dgm:prSet presAssocID="{5A059123-7559-42F8-A429-2DD037A7FC85}" presName="hierChild5" presStyleCnt="0"/>
      <dgm:spPr/>
    </dgm:pt>
    <dgm:pt modelId="{01C9B6EF-B8D1-4036-9C8D-7BEF1589A163}" type="pres">
      <dgm:prSet presAssocID="{DBC4E199-9F3E-4929-85C7-244009A11C13}" presName="Name64" presStyleLbl="parChTrans1D4" presStyleIdx="1" presStyleCnt="4"/>
      <dgm:spPr/>
    </dgm:pt>
    <dgm:pt modelId="{A870C7EE-1F91-484B-B2EE-1447F6E2F033}" type="pres">
      <dgm:prSet presAssocID="{83645BD2-A86B-4A8B-87B2-F29FCF947A4D}" presName="hierRoot2" presStyleCnt="0">
        <dgm:presLayoutVars>
          <dgm:hierBranch val="init"/>
        </dgm:presLayoutVars>
      </dgm:prSet>
      <dgm:spPr/>
    </dgm:pt>
    <dgm:pt modelId="{5DEADDD7-7498-4448-8AF2-E37B3BF360EC}" type="pres">
      <dgm:prSet presAssocID="{83645BD2-A86B-4A8B-87B2-F29FCF947A4D}" presName="rootComposite" presStyleCnt="0"/>
      <dgm:spPr/>
    </dgm:pt>
    <dgm:pt modelId="{A2FFCDE6-91F4-4C7D-8F39-75A0808CF460}" type="pres">
      <dgm:prSet presAssocID="{83645BD2-A86B-4A8B-87B2-F29FCF947A4D}" presName="rootText" presStyleLbl="node4" presStyleIdx="1" presStyleCnt="4">
        <dgm:presLayoutVars>
          <dgm:chPref val="3"/>
        </dgm:presLayoutVars>
      </dgm:prSet>
      <dgm:spPr/>
    </dgm:pt>
    <dgm:pt modelId="{9FE02604-BD9B-46D2-BF06-D4511D960C1F}" type="pres">
      <dgm:prSet presAssocID="{83645BD2-A86B-4A8B-87B2-F29FCF947A4D}" presName="rootConnector" presStyleLbl="node4" presStyleIdx="1" presStyleCnt="4"/>
      <dgm:spPr/>
    </dgm:pt>
    <dgm:pt modelId="{D38D7AE2-D52D-4CE3-82C4-16D9B0BB7585}" type="pres">
      <dgm:prSet presAssocID="{83645BD2-A86B-4A8B-87B2-F29FCF947A4D}" presName="hierChild4" presStyleCnt="0"/>
      <dgm:spPr/>
    </dgm:pt>
    <dgm:pt modelId="{1E53FB91-AB35-4CE2-AA4E-46EE44ED99A5}" type="pres">
      <dgm:prSet presAssocID="{83645BD2-A86B-4A8B-87B2-F29FCF947A4D}" presName="hierChild5" presStyleCnt="0"/>
      <dgm:spPr/>
    </dgm:pt>
    <dgm:pt modelId="{D4B108BB-1100-45A6-BB3D-B9D7B501898E}" type="pres">
      <dgm:prSet presAssocID="{F0EB0ACF-F201-4A82-9234-81702904E11E}" presName="Name64" presStyleLbl="parChTrans1D4" presStyleIdx="2" presStyleCnt="4"/>
      <dgm:spPr/>
    </dgm:pt>
    <dgm:pt modelId="{829E2410-707E-4304-88E1-E1A4C3BF763F}" type="pres">
      <dgm:prSet presAssocID="{422E2980-8E32-4DCA-8C3C-8F1924E51710}" presName="hierRoot2" presStyleCnt="0">
        <dgm:presLayoutVars>
          <dgm:hierBranch val="init"/>
        </dgm:presLayoutVars>
      </dgm:prSet>
      <dgm:spPr/>
    </dgm:pt>
    <dgm:pt modelId="{948DD434-3F2B-45E7-A741-1F406C3CFEB9}" type="pres">
      <dgm:prSet presAssocID="{422E2980-8E32-4DCA-8C3C-8F1924E51710}" presName="rootComposite" presStyleCnt="0"/>
      <dgm:spPr/>
    </dgm:pt>
    <dgm:pt modelId="{3680B374-5E59-4AB2-A0D0-4AE45FF0F869}" type="pres">
      <dgm:prSet presAssocID="{422E2980-8E32-4DCA-8C3C-8F1924E51710}" presName="rootText" presStyleLbl="node4" presStyleIdx="2" presStyleCnt="4">
        <dgm:presLayoutVars>
          <dgm:chPref val="3"/>
        </dgm:presLayoutVars>
      </dgm:prSet>
      <dgm:spPr/>
    </dgm:pt>
    <dgm:pt modelId="{33E85FE9-07F7-4104-93CA-66F7F1705FF1}" type="pres">
      <dgm:prSet presAssocID="{422E2980-8E32-4DCA-8C3C-8F1924E51710}" presName="rootConnector" presStyleLbl="node4" presStyleIdx="2" presStyleCnt="4"/>
      <dgm:spPr/>
    </dgm:pt>
    <dgm:pt modelId="{DD431585-483F-44C9-A4C2-C4A3646D7A36}" type="pres">
      <dgm:prSet presAssocID="{422E2980-8E32-4DCA-8C3C-8F1924E51710}" presName="hierChild4" presStyleCnt="0"/>
      <dgm:spPr/>
    </dgm:pt>
    <dgm:pt modelId="{C6758A4C-301C-45B2-AFA4-13FE8FF5B5AF}" type="pres">
      <dgm:prSet presAssocID="{422E2980-8E32-4DCA-8C3C-8F1924E51710}" presName="hierChild5" presStyleCnt="0"/>
      <dgm:spPr/>
    </dgm:pt>
    <dgm:pt modelId="{4A22CA5B-1834-432B-9158-F276EE18253D}" type="pres">
      <dgm:prSet presAssocID="{4C0E21F8-936B-4E51-8EA4-0B63FD85B823}" presName="Name64" presStyleLbl="parChTrans1D4" presStyleIdx="3" presStyleCnt="4"/>
      <dgm:spPr/>
    </dgm:pt>
    <dgm:pt modelId="{E9826889-81B5-46AF-BF4B-62711F1EF67F}" type="pres">
      <dgm:prSet presAssocID="{A0614876-1915-4F29-8903-D86D3D7F7B7A}" presName="hierRoot2" presStyleCnt="0">
        <dgm:presLayoutVars>
          <dgm:hierBranch val="init"/>
        </dgm:presLayoutVars>
      </dgm:prSet>
      <dgm:spPr/>
    </dgm:pt>
    <dgm:pt modelId="{5926A3D9-A00A-4501-9B72-3C3F5C8D10B4}" type="pres">
      <dgm:prSet presAssocID="{A0614876-1915-4F29-8903-D86D3D7F7B7A}" presName="rootComposite" presStyleCnt="0"/>
      <dgm:spPr/>
    </dgm:pt>
    <dgm:pt modelId="{702D5B84-F69F-424B-B20A-507A6D3F8A18}" type="pres">
      <dgm:prSet presAssocID="{A0614876-1915-4F29-8903-D86D3D7F7B7A}" presName="rootText" presStyleLbl="node4" presStyleIdx="3" presStyleCnt="4">
        <dgm:presLayoutVars>
          <dgm:chPref val="3"/>
        </dgm:presLayoutVars>
      </dgm:prSet>
      <dgm:spPr/>
    </dgm:pt>
    <dgm:pt modelId="{24706082-108B-4F80-9EFA-2BBD990D3864}" type="pres">
      <dgm:prSet presAssocID="{A0614876-1915-4F29-8903-D86D3D7F7B7A}" presName="rootConnector" presStyleLbl="node4" presStyleIdx="3" presStyleCnt="4"/>
      <dgm:spPr/>
    </dgm:pt>
    <dgm:pt modelId="{023BCFE8-0D32-4B99-BFA7-7AA23839813E}" type="pres">
      <dgm:prSet presAssocID="{A0614876-1915-4F29-8903-D86D3D7F7B7A}" presName="hierChild4" presStyleCnt="0"/>
      <dgm:spPr/>
    </dgm:pt>
    <dgm:pt modelId="{EA55E6E1-5A91-41A4-9173-304ADE2155D7}" type="pres">
      <dgm:prSet presAssocID="{A0614876-1915-4F29-8903-D86D3D7F7B7A}" presName="hierChild5" presStyleCnt="0"/>
      <dgm:spPr/>
    </dgm:pt>
    <dgm:pt modelId="{8DB76B9B-59DD-495A-B75F-51A8EAC39D41}" type="pres">
      <dgm:prSet presAssocID="{3230D8B8-CACA-42A2-A325-352139E4FC63}" presName="hierChild5" presStyleCnt="0"/>
      <dgm:spPr/>
    </dgm:pt>
    <dgm:pt modelId="{6F28D00A-25BC-4594-AE09-A46E5DAD36DB}" type="pres">
      <dgm:prSet presAssocID="{D55146F2-01FF-4F3B-B47A-C63CCF2040BC}" presName="Name64" presStyleLbl="parChTrans1D3" presStyleIdx="2" presStyleCnt="3"/>
      <dgm:spPr/>
    </dgm:pt>
    <dgm:pt modelId="{1144A1AC-430C-494E-9F0D-0E752E993E1F}" type="pres">
      <dgm:prSet presAssocID="{92D7C8EB-5027-42BF-9445-6C41D3752A76}" presName="hierRoot2" presStyleCnt="0">
        <dgm:presLayoutVars>
          <dgm:hierBranch val="init"/>
        </dgm:presLayoutVars>
      </dgm:prSet>
      <dgm:spPr/>
    </dgm:pt>
    <dgm:pt modelId="{4FA48E7B-9A68-49CD-8200-FBFF700B4B41}" type="pres">
      <dgm:prSet presAssocID="{92D7C8EB-5027-42BF-9445-6C41D3752A76}" presName="rootComposite" presStyleCnt="0"/>
      <dgm:spPr/>
    </dgm:pt>
    <dgm:pt modelId="{F9F5FCBC-F2B5-4228-A9D2-F357B58FE05C}" type="pres">
      <dgm:prSet presAssocID="{92D7C8EB-5027-42BF-9445-6C41D3752A76}" presName="rootText" presStyleLbl="node3" presStyleIdx="2" presStyleCnt="3">
        <dgm:presLayoutVars>
          <dgm:chPref val="3"/>
        </dgm:presLayoutVars>
      </dgm:prSet>
      <dgm:spPr/>
    </dgm:pt>
    <dgm:pt modelId="{64E3A402-1EE4-4B1F-84C0-A6A091612710}" type="pres">
      <dgm:prSet presAssocID="{92D7C8EB-5027-42BF-9445-6C41D3752A76}" presName="rootConnector" presStyleLbl="node3" presStyleIdx="2" presStyleCnt="3"/>
      <dgm:spPr/>
    </dgm:pt>
    <dgm:pt modelId="{6FC623F0-51E9-4247-B9D7-89204AF97D78}" type="pres">
      <dgm:prSet presAssocID="{92D7C8EB-5027-42BF-9445-6C41D3752A76}" presName="hierChild4" presStyleCnt="0"/>
      <dgm:spPr/>
    </dgm:pt>
    <dgm:pt modelId="{1A3325C8-3BFF-4B79-B104-41103544DD49}" type="pres">
      <dgm:prSet presAssocID="{92D7C8EB-5027-42BF-9445-6C41D3752A76}" presName="hierChild5" presStyleCnt="0"/>
      <dgm:spPr/>
    </dgm:pt>
    <dgm:pt modelId="{7F965544-A51B-4ABD-B7A6-E626F021BFB1}" type="pres">
      <dgm:prSet presAssocID="{677867AE-D383-4741-A19C-212DA7B39248}" presName="hierChild5" presStyleCnt="0"/>
      <dgm:spPr/>
    </dgm:pt>
    <dgm:pt modelId="{F3DB7BE5-D6F0-4710-8794-4F835E050870}" type="pres">
      <dgm:prSet presAssocID="{77A2F5FD-58D1-4D68-BCF2-D7F56AB792AB}" presName="Name64" presStyleLbl="parChTrans1D2" presStyleIdx="2" presStyleCnt="3"/>
      <dgm:spPr/>
    </dgm:pt>
    <dgm:pt modelId="{8A9E5737-6465-4F40-AE1E-43815EFEA2E8}" type="pres">
      <dgm:prSet presAssocID="{FF099EF7-321E-45BF-AED6-CB0900C8341A}" presName="hierRoot2" presStyleCnt="0">
        <dgm:presLayoutVars>
          <dgm:hierBranch val="init"/>
        </dgm:presLayoutVars>
      </dgm:prSet>
      <dgm:spPr/>
    </dgm:pt>
    <dgm:pt modelId="{B9D98B40-994F-4A32-BE92-D2DBDE59E4B4}" type="pres">
      <dgm:prSet presAssocID="{FF099EF7-321E-45BF-AED6-CB0900C8341A}" presName="rootComposite" presStyleCnt="0"/>
      <dgm:spPr/>
    </dgm:pt>
    <dgm:pt modelId="{2290595D-0784-4E7F-AE7D-EC5A05A0A549}" type="pres">
      <dgm:prSet presAssocID="{FF099EF7-321E-45BF-AED6-CB0900C8341A}" presName="rootText" presStyleLbl="node2" presStyleIdx="2" presStyleCnt="3" custLinFactNeighborX="-36520" custLinFactNeighborY="11087">
        <dgm:presLayoutVars>
          <dgm:chPref val="3"/>
        </dgm:presLayoutVars>
      </dgm:prSet>
      <dgm:spPr/>
    </dgm:pt>
    <dgm:pt modelId="{379E216E-B454-4E3B-ADAF-95CA6DCF1AB7}" type="pres">
      <dgm:prSet presAssocID="{FF099EF7-321E-45BF-AED6-CB0900C8341A}" presName="rootConnector" presStyleLbl="node2" presStyleIdx="2" presStyleCnt="3"/>
      <dgm:spPr/>
    </dgm:pt>
    <dgm:pt modelId="{7F7D2252-116D-4D44-9CFB-F2A43E9BAD4C}" type="pres">
      <dgm:prSet presAssocID="{FF099EF7-321E-45BF-AED6-CB0900C8341A}" presName="hierChild4" presStyleCnt="0"/>
      <dgm:spPr/>
    </dgm:pt>
    <dgm:pt modelId="{F9A94CEE-D4AC-4AFF-A485-3EBEFCC8639C}" type="pres">
      <dgm:prSet presAssocID="{FF099EF7-321E-45BF-AED6-CB0900C8341A}" presName="hierChild5" presStyleCnt="0"/>
      <dgm:spPr/>
    </dgm:pt>
    <dgm:pt modelId="{C8334CC9-430A-4B9F-BF3F-256B649E1A9A}" type="pres">
      <dgm:prSet presAssocID="{2EA33616-6C58-403A-899C-3B7D55F71B27}" presName="hierChild3" presStyleCnt="0"/>
      <dgm:spPr/>
    </dgm:pt>
  </dgm:ptLst>
  <dgm:cxnLst>
    <dgm:cxn modelId="{E177EB03-1856-45F0-924A-EE5191C808DB}" type="presOf" srcId="{5A059123-7559-42F8-A429-2DD037A7FC85}" destId="{9F580181-DF3A-4DEE-9616-636A6FC3C617}" srcOrd="0" destOrd="0" presId="urn:microsoft.com/office/officeart/2009/3/layout/HorizontalOrganizationChart"/>
    <dgm:cxn modelId="{2C8DD208-7918-409A-8C04-66D06BD05456}" type="presOf" srcId="{FF099EF7-321E-45BF-AED6-CB0900C8341A}" destId="{2290595D-0784-4E7F-AE7D-EC5A05A0A549}" srcOrd="0" destOrd="0" presId="urn:microsoft.com/office/officeart/2009/3/layout/HorizontalOrganizationChart"/>
    <dgm:cxn modelId="{B70F9209-D25F-4C1E-B61B-DE734B133A03}" type="presOf" srcId="{92D7C8EB-5027-42BF-9445-6C41D3752A76}" destId="{F9F5FCBC-F2B5-4228-A9D2-F357B58FE05C}" srcOrd="0" destOrd="0" presId="urn:microsoft.com/office/officeart/2009/3/layout/HorizontalOrganizationChart"/>
    <dgm:cxn modelId="{CFA95E0F-3C26-4E3C-AE12-5981D359464A}" srcId="{3230D8B8-CACA-42A2-A325-352139E4FC63}" destId="{83645BD2-A86B-4A8B-87B2-F29FCF947A4D}" srcOrd="1" destOrd="0" parTransId="{DBC4E199-9F3E-4929-85C7-244009A11C13}" sibTransId="{81657FA3-A1E3-4772-9B0A-3F0A240982A6}"/>
    <dgm:cxn modelId="{4A7CA911-B2A5-4660-ADC5-6A43ECE7B40F}" type="presOf" srcId="{F0EB0ACF-F201-4A82-9234-81702904E11E}" destId="{D4B108BB-1100-45A6-BB3D-B9D7B501898E}" srcOrd="0" destOrd="0" presId="urn:microsoft.com/office/officeart/2009/3/layout/HorizontalOrganizationChart"/>
    <dgm:cxn modelId="{A988E612-2378-4443-83DF-C569E9267A4B}" type="presOf" srcId="{3230D8B8-CACA-42A2-A325-352139E4FC63}" destId="{C134AF13-CD12-4CBC-8AAE-09BDC5639E9B}" srcOrd="1" destOrd="0" presId="urn:microsoft.com/office/officeart/2009/3/layout/HorizontalOrganizationChart"/>
    <dgm:cxn modelId="{825A0515-FCFD-4307-A43F-80826B2FA665}" type="presOf" srcId="{6EA1F4CD-0708-4339-A47D-25F76AEDB4DB}" destId="{52885714-E39B-4A6B-9B43-234C471FA4CC}" srcOrd="0" destOrd="0" presId="urn:microsoft.com/office/officeart/2009/3/layout/HorizontalOrganizationChart"/>
    <dgm:cxn modelId="{1B4E3515-0AFA-4D63-810C-5C6BD0278106}" srcId="{3230D8B8-CACA-42A2-A325-352139E4FC63}" destId="{422E2980-8E32-4DCA-8C3C-8F1924E51710}" srcOrd="2" destOrd="0" parTransId="{F0EB0ACF-F201-4A82-9234-81702904E11E}" sibTransId="{A48D3DAC-70B0-40CA-A494-C39DD127380F}"/>
    <dgm:cxn modelId="{270C962D-0119-4642-A7E3-66BA187A1A6A}" type="presOf" srcId="{4C0E21F8-936B-4E51-8EA4-0B63FD85B823}" destId="{4A22CA5B-1834-432B-9158-F276EE18253D}" srcOrd="0" destOrd="0" presId="urn:microsoft.com/office/officeart/2009/3/layout/HorizontalOrganizationChart"/>
    <dgm:cxn modelId="{98272939-6EB7-44C7-AD4D-4C03F6589210}" srcId="{2EA33616-6C58-403A-899C-3B7D55F71B27}" destId="{FF099EF7-321E-45BF-AED6-CB0900C8341A}" srcOrd="2" destOrd="0" parTransId="{77A2F5FD-58D1-4D68-BCF2-D7F56AB792AB}" sibTransId="{46290DE6-CD0C-4A93-A40F-C405E9AA9A19}"/>
    <dgm:cxn modelId="{CF0D2F3B-05F2-4BAB-B59F-B6702EBB4FB5}" type="presOf" srcId="{0518F379-9B76-4D24-9528-ABF29A5CC0F7}" destId="{89BD9470-0B39-419D-AB40-2953086641D2}" srcOrd="1" destOrd="0" presId="urn:microsoft.com/office/officeart/2009/3/layout/HorizontalOrganizationChart"/>
    <dgm:cxn modelId="{6808FB3B-8500-48A2-A2C4-4A589BF7E620}" srcId="{677867AE-D383-4741-A19C-212DA7B39248}" destId="{3230D8B8-CACA-42A2-A325-352139E4FC63}" srcOrd="0" destOrd="0" parTransId="{A98DC24A-978B-4189-B23D-F4668299B05E}" sibTransId="{D12EFC43-DD59-42FA-B918-E6E9FD8B2949}"/>
    <dgm:cxn modelId="{CB6F0D3C-DA1D-434D-8282-E5008D5B8B6B}" type="presOf" srcId="{422E2980-8E32-4DCA-8C3C-8F1924E51710}" destId="{3680B374-5E59-4AB2-A0D0-4AE45FF0F869}" srcOrd="0" destOrd="0" presId="urn:microsoft.com/office/officeart/2009/3/layout/HorizontalOrganizationChart"/>
    <dgm:cxn modelId="{9D73B33F-3399-4D89-AE5C-C49AD43321DC}" type="presOf" srcId="{83645BD2-A86B-4A8B-87B2-F29FCF947A4D}" destId="{9FE02604-BD9B-46D2-BF06-D4511D960C1F}" srcOrd="1" destOrd="0" presId="urn:microsoft.com/office/officeart/2009/3/layout/HorizontalOrganizationChart"/>
    <dgm:cxn modelId="{BA3BBC43-0B3F-4971-B814-BD740126324E}" type="presOf" srcId="{8BE15F60-AC23-42C2-B1B2-C05367E5646B}" destId="{685800FC-09F2-4A4C-9D5B-00D43B6F2A8F}" srcOrd="0" destOrd="0" presId="urn:microsoft.com/office/officeart/2009/3/layout/HorizontalOrganizationChart"/>
    <dgm:cxn modelId="{AFC1E463-C7F2-46ED-9990-AE905E342F38}" type="presOf" srcId="{677867AE-D383-4741-A19C-212DA7B39248}" destId="{4006895C-76BB-4410-961B-AA21C507BB76}" srcOrd="0" destOrd="0" presId="urn:microsoft.com/office/officeart/2009/3/layout/HorizontalOrganizationChart"/>
    <dgm:cxn modelId="{750AC445-A662-4C7F-8E4E-62D414952B2F}" type="presOf" srcId="{422E2980-8E32-4DCA-8C3C-8F1924E51710}" destId="{33E85FE9-07F7-4104-93CA-66F7F1705FF1}" srcOrd="1" destOrd="0" presId="urn:microsoft.com/office/officeart/2009/3/layout/HorizontalOrganizationChart"/>
    <dgm:cxn modelId="{06AA7566-1C5F-4B76-AF43-34BF06BB7211}" type="presOf" srcId="{A98DC24A-978B-4189-B23D-F4668299B05E}" destId="{293AF28F-5F32-4D13-82AB-24D0A4F8853B}" srcOrd="0" destOrd="0" presId="urn:microsoft.com/office/officeart/2009/3/layout/HorizontalOrganizationChart"/>
    <dgm:cxn modelId="{2D0AA169-1BEC-4165-AB25-424B2234492D}" srcId="{3230D8B8-CACA-42A2-A325-352139E4FC63}" destId="{A0614876-1915-4F29-8903-D86D3D7F7B7A}" srcOrd="3" destOrd="0" parTransId="{4C0E21F8-936B-4E51-8EA4-0B63FD85B823}" sibTransId="{942BFD24-77E0-4B74-A23D-BCF2D8F402C6}"/>
    <dgm:cxn modelId="{A9379F6A-81C7-4BC2-A13C-56F04A5EB289}" type="presOf" srcId="{7CBB8AA7-F18D-423C-8EAB-0B7075F294D5}" destId="{CB96624F-7AE9-4708-AE86-2918ACBFB1B7}" srcOrd="0" destOrd="0" presId="urn:microsoft.com/office/officeart/2009/3/layout/HorizontalOrganizationChart"/>
    <dgm:cxn modelId="{D8861252-A034-4D7F-BE96-BD7BE6640E09}" type="presOf" srcId="{77A2F5FD-58D1-4D68-BCF2-D7F56AB792AB}" destId="{F3DB7BE5-D6F0-4710-8794-4F835E050870}" srcOrd="0" destOrd="0" presId="urn:microsoft.com/office/officeart/2009/3/layout/HorizontalOrganizationChart"/>
    <dgm:cxn modelId="{E26AE659-F7C1-4553-812B-E24D5E92E86F}" srcId="{3230D8B8-CACA-42A2-A325-352139E4FC63}" destId="{5A059123-7559-42F8-A429-2DD037A7FC85}" srcOrd="0" destOrd="0" parTransId="{7CBB8AA7-F18D-423C-8EAB-0B7075F294D5}" sibTransId="{691E55BB-F63B-40CA-A7AC-84D054BDA90E}"/>
    <dgm:cxn modelId="{3F759A81-0B7C-4729-B852-018E7B851E4D}" type="presOf" srcId="{1D8E5E0B-C577-447B-BFCB-BD1A5D06976A}" destId="{C37D04B8-EC16-40EF-8FCB-A359DAD4FC38}" srcOrd="0" destOrd="0" presId="urn:microsoft.com/office/officeart/2009/3/layout/HorizontalOrganizationChart"/>
    <dgm:cxn modelId="{D8F21788-A0BB-4D45-A6B8-4B16381FEDC6}" srcId="{0518F379-9B76-4D24-9528-ABF29A5CC0F7}" destId="{1D8E5E0B-C577-447B-BFCB-BD1A5D06976A}" srcOrd="0" destOrd="0" parTransId="{5C87082A-B994-4BA7-8E46-8BA269E3EC75}" sibTransId="{4EDE7D21-DB8E-4AFC-9943-61D9E08024A4}"/>
    <dgm:cxn modelId="{5F429D8C-04C3-4EFC-A182-39EF68C64B8C}" type="presOf" srcId="{A0614876-1915-4F29-8903-D86D3D7F7B7A}" destId="{24706082-108B-4F80-9EFA-2BBD990D3864}" srcOrd="1" destOrd="0" presId="urn:microsoft.com/office/officeart/2009/3/layout/HorizontalOrganizationChart"/>
    <dgm:cxn modelId="{E2830294-6154-43AF-B35A-FE52D694761E}" type="presOf" srcId="{5A059123-7559-42F8-A429-2DD037A7FC85}" destId="{9931DC72-9484-4FE4-8179-8BECC78A6E47}" srcOrd="1" destOrd="0" presId="urn:microsoft.com/office/officeart/2009/3/layout/HorizontalOrganizationChart"/>
    <dgm:cxn modelId="{97AAB3A3-D7AF-4CFC-BD76-FCC31883DF00}" type="presOf" srcId="{83645BD2-A86B-4A8B-87B2-F29FCF947A4D}" destId="{A2FFCDE6-91F4-4C7D-8F39-75A0808CF460}" srcOrd="0" destOrd="0" presId="urn:microsoft.com/office/officeart/2009/3/layout/HorizontalOrganizationChart"/>
    <dgm:cxn modelId="{2B3D13A7-4F22-4431-95E2-6D3A5122E63E}" type="presOf" srcId="{5C87082A-B994-4BA7-8E46-8BA269E3EC75}" destId="{70A62663-12F7-47DE-A327-C3BD8188119D}" srcOrd="0" destOrd="0" presId="urn:microsoft.com/office/officeart/2009/3/layout/HorizontalOrganizationChart"/>
    <dgm:cxn modelId="{7F6920B0-CDA1-4301-B7F6-0167A871A54C}" type="presOf" srcId="{D55146F2-01FF-4F3B-B47A-C63CCF2040BC}" destId="{6F28D00A-25BC-4594-AE09-A46E5DAD36DB}" srcOrd="0" destOrd="0" presId="urn:microsoft.com/office/officeart/2009/3/layout/HorizontalOrganizationChart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6F0377BB-8D43-4C90-846E-99D061915CE7}" srcId="{2EA33616-6C58-403A-899C-3B7D55F71B27}" destId="{677867AE-D383-4741-A19C-212DA7B39248}" srcOrd="1" destOrd="0" parTransId="{8BE15F60-AC23-42C2-B1B2-C05367E5646B}" sibTransId="{BE18F588-8385-45F5-A5A3-006B4ED2851B}"/>
    <dgm:cxn modelId="{A4CBD3C1-4253-422A-8C60-6DF5D983CDBA}" type="presOf" srcId="{2EA33616-6C58-403A-899C-3B7D55F71B27}" destId="{C7D4D4B1-4228-4243-9E7E-B75661397445}" srcOrd="1" destOrd="0" presId="urn:microsoft.com/office/officeart/2009/3/layout/HorizontalOrganizationChart"/>
    <dgm:cxn modelId="{967451C5-F7B4-4328-93C6-04B65543A61B}" type="presOf" srcId="{0518F379-9B76-4D24-9528-ABF29A5CC0F7}" destId="{F9C786C7-1508-4113-83E7-D1B52F6AC731}" srcOrd="0" destOrd="0" presId="urn:microsoft.com/office/officeart/2009/3/layout/HorizontalOrganizationChart"/>
    <dgm:cxn modelId="{ADB48DCF-D76C-4020-8157-D41AEF028574}" type="presOf" srcId="{DBC4E199-9F3E-4929-85C7-244009A11C13}" destId="{01C9B6EF-B8D1-4036-9C8D-7BEF1589A163}" srcOrd="0" destOrd="0" presId="urn:microsoft.com/office/officeart/2009/3/layout/HorizontalOrganizationChart"/>
    <dgm:cxn modelId="{3FAEDBD1-F6B2-4717-B711-22D50FEEBAC3}" type="presOf" srcId="{DE416E60-CF12-4738-8056-F98A479FE49F}" destId="{B621CDD4-A6AC-441E-8D8E-B368DA9A1D4F}" srcOrd="0" destOrd="0" presId="urn:microsoft.com/office/officeart/2009/3/layout/HorizontalOrganizationChart"/>
    <dgm:cxn modelId="{63BDE0D3-BB12-4ACA-9E67-15CF298C50DA}" type="presOf" srcId="{677867AE-D383-4741-A19C-212DA7B39248}" destId="{5C477FFE-4E0F-4BF5-8099-17A88859E43F}" srcOrd="1" destOrd="0" presId="urn:microsoft.com/office/officeart/2009/3/layout/HorizontalOrganizationChart"/>
    <dgm:cxn modelId="{FF4A51E1-852E-438A-84D1-9EEFC45BDC28}" type="presOf" srcId="{1D8E5E0B-C577-447B-BFCB-BD1A5D06976A}" destId="{B1A5BE59-5BD0-4F84-834F-3E430E02FD85}" srcOrd="1" destOrd="0" presId="urn:microsoft.com/office/officeart/2009/3/layout/HorizontalOrganizationChart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AED5D3E7-E108-4DB5-99E3-7AA7A11664F0}" type="presOf" srcId="{A0614876-1915-4F29-8903-D86D3D7F7B7A}" destId="{702D5B84-F69F-424B-B20A-507A6D3F8A18}" srcOrd="0" destOrd="0" presId="urn:microsoft.com/office/officeart/2009/3/layout/HorizontalOrganizationChart"/>
    <dgm:cxn modelId="{3AA4E7E8-4050-4C0F-9F66-185881C1E80A}" type="presOf" srcId="{FF099EF7-321E-45BF-AED6-CB0900C8341A}" destId="{379E216E-B454-4E3B-ADAF-95CA6DCF1AB7}" srcOrd="1" destOrd="0" presId="urn:microsoft.com/office/officeart/2009/3/layout/HorizontalOrganizationChart"/>
    <dgm:cxn modelId="{95F47AF0-4501-4731-AA16-6ADE0BA9673F}" srcId="{677867AE-D383-4741-A19C-212DA7B39248}" destId="{92D7C8EB-5027-42BF-9445-6C41D3752A76}" srcOrd="1" destOrd="0" parTransId="{D55146F2-01FF-4F3B-B47A-C63CCF2040BC}" sibTransId="{B36B87C8-A903-4EBD-8286-E829E27ADE0B}"/>
    <dgm:cxn modelId="{8409BFF8-4DB2-495E-960A-D06A35F57E45}" type="presOf" srcId="{3230D8B8-CACA-42A2-A325-352139E4FC63}" destId="{E06EBEDF-7915-4808-95F3-6C8C356A52B4}" srcOrd="0" destOrd="0" presId="urn:microsoft.com/office/officeart/2009/3/layout/HorizontalOrganizationChart"/>
    <dgm:cxn modelId="{BA0114FB-F844-486A-9EC1-092253006B39}" type="presOf" srcId="{92D7C8EB-5027-42BF-9445-6C41D3752A76}" destId="{64E3A402-1EE4-4B1F-84C0-A6A091612710}" srcOrd="1" destOrd="0" presId="urn:microsoft.com/office/officeart/2009/3/layout/HorizontalOrganizationChart"/>
    <dgm:cxn modelId="{B6EE41FD-8084-46EB-B33C-D5F45499EECB}" type="presOf" srcId="{2EA33616-6C58-403A-899C-3B7D55F71B27}" destId="{ED99086B-7A22-492A-9B29-D21033B013A8}" srcOrd="0" destOrd="0" presId="urn:microsoft.com/office/officeart/2009/3/layout/HorizontalOrganizationChart"/>
    <dgm:cxn modelId="{527AE189-98D3-489D-B354-6DC418F8B3B3}" type="presParOf" srcId="{52885714-E39B-4A6B-9B43-234C471FA4CC}" destId="{A06A536C-EABE-4A35-971F-9E78557DCE8B}" srcOrd="0" destOrd="0" presId="urn:microsoft.com/office/officeart/2009/3/layout/HorizontalOrganizationChart"/>
    <dgm:cxn modelId="{7E61EB99-D798-4800-A34B-7FC0C4368DEF}" type="presParOf" srcId="{A06A536C-EABE-4A35-971F-9E78557DCE8B}" destId="{21E93254-D85F-4DA8-86A0-96FFF7FC8DAB}" srcOrd="0" destOrd="0" presId="urn:microsoft.com/office/officeart/2009/3/layout/HorizontalOrganizationChart"/>
    <dgm:cxn modelId="{B51E6C27-5655-4F0A-9EBC-FF1EC232871C}" type="presParOf" srcId="{21E93254-D85F-4DA8-86A0-96FFF7FC8DAB}" destId="{ED99086B-7A22-492A-9B29-D21033B013A8}" srcOrd="0" destOrd="0" presId="urn:microsoft.com/office/officeart/2009/3/layout/HorizontalOrganizationChart"/>
    <dgm:cxn modelId="{440313B9-7113-4651-A5EB-655447A62C79}" type="presParOf" srcId="{21E93254-D85F-4DA8-86A0-96FFF7FC8DAB}" destId="{C7D4D4B1-4228-4243-9E7E-B75661397445}" srcOrd="1" destOrd="0" presId="urn:microsoft.com/office/officeart/2009/3/layout/HorizontalOrganizationChart"/>
    <dgm:cxn modelId="{3689320A-09B9-4EE6-9DC8-B036036071F0}" type="presParOf" srcId="{A06A536C-EABE-4A35-971F-9E78557DCE8B}" destId="{9771673E-D79A-46BD-9481-598B27B71E2C}" srcOrd="1" destOrd="0" presId="urn:microsoft.com/office/officeart/2009/3/layout/HorizontalOrganizationChart"/>
    <dgm:cxn modelId="{1A44DDD7-919B-4731-8F46-D61494D7A4FD}" type="presParOf" srcId="{9771673E-D79A-46BD-9481-598B27B71E2C}" destId="{B621CDD4-A6AC-441E-8D8E-B368DA9A1D4F}" srcOrd="0" destOrd="0" presId="urn:microsoft.com/office/officeart/2009/3/layout/HorizontalOrganizationChart"/>
    <dgm:cxn modelId="{E9339392-5F45-4428-B443-4BB7EE452271}" type="presParOf" srcId="{9771673E-D79A-46BD-9481-598B27B71E2C}" destId="{1FFBE94E-C13A-4816-BA81-49DD09C76C4D}" srcOrd="1" destOrd="0" presId="urn:microsoft.com/office/officeart/2009/3/layout/HorizontalOrganizationChart"/>
    <dgm:cxn modelId="{BCD91017-0036-4B4A-80DF-2B150857A4B2}" type="presParOf" srcId="{1FFBE94E-C13A-4816-BA81-49DD09C76C4D}" destId="{818F33A7-4A8D-40E6-91FA-DA3E2F67A2B0}" srcOrd="0" destOrd="0" presId="urn:microsoft.com/office/officeart/2009/3/layout/HorizontalOrganizationChart"/>
    <dgm:cxn modelId="{9D41E8CA-B673-4DAF-AA24-5647A7502825}" type="presParOf" srcId="{818F33A7-4A8D-40E6-91FA-DA3E2F67A2B0}" destId="{F9C786C7-1508-4113-83E7-D1B52F6AC731}" srcOrd="0" destOrd="0" presId="urn:microsoft.com/office/officeart/2009/3/layout/HorizontalOrganizationChart"/>
    <dgm:cxn modelId="{467FAC88-68AE-40DF-B847-A151A8A9CC48}" type="presParOf" srcId="{818F33A7-4A8D-40E6-91FA-DA3E2F67A2B0}" destId="{89BD9470-0B39-419D-AB40-2953086641D2}" srcOrd="1" destOrd="0" presId="urn:microsoft.com/office/officeart/2009/3/layout/HorizontalOrganizationChart"/>
    <dgm:cxn modelId="{FC9756E7-59D6-4AAC-AA5B-17EB6829930F}" type="presParOf" srcId="{1FFBE94E-C13A-4816-BA81-49DD09C76C4D}" destId="{4BB801D0-6DCB-4461-A361-475A4F5A7E2D}" srcOrd="1" destOrd="0" presId="urn:microsoft.com/office/officeart/2009/3/layout/HorizontalOrganizationChart"/>
    <dgm:cxn modelId="{EBEC00BE-A5AF-4AD9-9140-F0E4542ED758}" type="presParOf" srcId="{4BB801D0-6DCB-4461-A361-475A4F5A7E2D}" destId="{70A62663-12F7-47DE-A327-C3BD8188119D}" srcOrd="0" destOrd="0" presId="urn:microsoft.com/office/officeart/2009/3/layout/HorizontalOrganizationChart"/>
    <dgm:cxn modelId="{A64F0BC0-BBBF-4380-A5EF-B2AD74863CB0}" type="presParOf" srcId="{4BB801D0-6DCB-4461-A361-475A4F5A7E2D}" destId="{5B652B74-3432-4FD4-A320-8A270100DBD3}" srcOrd="1" destOrd="0" presId="urn:microsoft.com/office/officeart/2009/3/layout/HorizontalOrganizationChart"/>
    <dgm:cxn modelId="{8F06108D-6381-447D-A26F-8154827FF8CA}" type="presParOf" srcId="{5B652B74-3432-4FD4-A320-8A270100DBD3}" destId="{2355E262-7E02-4720-BEB7-685A45DACCC9}" srcOrd="0" destOrd="0" presId="urn:microsoft.com/office/officeart/2009/3/layout/HorizontalOrganizationChart"/>
    <dgm:cxn modelId="{5EBE9558-E540-4D62-9334-9B039DDA2931}" type="presParOf" srcId="{2355E262-7E02-4720-BEB7-685A45DACCC9}" destId="{C37D04B8-EC16-40EF-8FCB-A359DAD4FC38}" srcOrd="0" destOrd="0" presId="urn:microsoft.com/office/officeart/2009/3/layout/HorizontalOrganizationChart"/>
    <dgm:cxn modelId="{C38D12E8-DB33-439A-AA15-043429244BC3}" type="presParOf" srcId="{2355E262-7E02-4720-BEB7-685A45DACCC9}" destId="{B1A5BE59-5BD0-4F84-834F-3E430E02FD85}" srcOrd="1" destOrd="0" presId="urn:microsoft.com/office/officeart/2009/3/layout/HorizontalOrganizationChart"/>
    <dgm:cxn modelId="{C6AB8C1B-7B00-4E75-B890-6B6E6CEC25B5}" type="presParOf" srcId="{5B652B74-3432-4FD4-A320-8A270100DBD3}" destId="{BCB8343B-CD0F-47F4-867D-96D44242D66B}" srcOrd="1" destOrd="0" presId="urn:microsoft.com/office/officeart/2009/3/layout/HorizontalOrganizationChart"/>
    <dgm:cxn modelId="{104684E3-7E21-4E5C-89E9-B54786F3B39C}" type="presParOf" srcId="{5B652B74-3432-4FD4-A320-8A270100DBD3}" destId="{4045F98C-D280-472C-B51E-B05F495DFCA5}" srcOrd="2" destOrd="0" presId="urn:microsoft.com/office/officeart/2009/3/layout/HorizontalOrganizationChart"/>
    <dgm:cxn modelId="{BE7D9830-AE73-454D-9688-38CB5F14E658}" type="presParOf" srcId="{1FFBE94E-C13A-4816-BA81-49DD09C76C4D}" destId="{0FFD846C-9DBB-4EF6-AA45-899B39152390}" srcOrd="2" destOrd="0" presId="urn:microsoft.com/office/officeart/2009/3/layout/HorizontalOrganizationChart"/>
    <dgm:cxn modelId="{1C09CD08-2375-4479-BAAA-B4AB72DE10D9}" type="presParOf" srcId="{9771673E-D79A-46BD-9481-598B27B71E2C}" destId="{685800FC-09F2-4A4C-9D5B-00D43B6F2A8F}" srcOrd="2" destOrd="0" presId="urn:microsoft.com/office/officeart/2009/3/layout/HorizontalOrganizationChart"/>
    <dgm:cxn modelId="{1363DF32-93C9-4885-89A4-8931EFD4FBE6}" type="presParOf" srcId="{9771673E-D79A-46BD-9481-598B27B71E2C}" destId="{1258B1C8-9FBF-4196-A507-44E5656A4E0D}" srcOrd="3" destOrd="0" presId="urn:microsoft.com/office/officeart/2009/3/layout/HorizontalOrganizationChart"/>
    <dgm:cxn modelId="{2FEDCE74-CE80-45A4-BCFC-090034034078}" type="presParOf" srcId="{1258B1C8-9FBF-4196-A507-44E5656A4E0D}" destId="{AEE12353-21A2-49F9-9930-753D2B89635C}" srcOrd="0" destOrd="0" presId="urn:microsoft.com/office/officeart/2009/3/layout/HorizontalOrganizationChart"/>
    <dgm:cxn modelId="{A8441FF3-1A79-4FDD-8998-6F9D0B5E2097}" type="presParOf" srcId="{AEE12353-21A2-49F9-9930-753D2B89635C}" destId="{4006895C-76BB-4410-961B-AA21C507BB76}" srcOrd="0" destOrd="0" presId="urn:microsoft.com/office/officeart/2009/3/layout/HorizontalOrganizationChart"/>
    <dgm:cxn modelId="{6114ABA6-656E-456E-8737-6A926A18C26F}" type="presParOf" srcId="{AEE12353-21A2-49F9-9930-753D2B89635C}" destId="{5C477FFE-4E0F-4BF5-8099-17A88859E43F}" srcOrd="1" destOrd="0" presId="urn:microsoft.com/office/officeart/2009/3/layout/HorizontalOrganizationChart"/>
    <dgm:cxn modelId="{6E101FFC-649A-407A-9A0E-AE3DEB9322DE}" type="presParOf" srcId="{1258B1C8-9FBF-4196-A507-44E5656A4E0D}" destId="{C8B6EC7C-5811-4341-8DBF-7B1E2D042298}" srcOrd="1" destOrd="0" presId="urn:microsoft.com/office/officeart/2009/3/layout/HorizontalOrganizationChart"/>
    <dgm:cxn modelId="{F56A962C-2132-4D7D-85F6-543AE975E655}" type="presParOf" srcId="{C8B6EC7C-5811-4341-8DBF-7B1E2D042298}" destId="{293AF28F-5F32-4D13-82AB-24D0A4F8853B}" srcOrd="0" destOrd="0" presId="urn:microsoft.com/office/officeart/2009/3/layout/HorizontalOrganizationChart"/>
    <dgm:cxn modelId="{2D419284-1F00-4074-AA0C-718CFB2964AC}" type="presParOf" srcId="{C8B6EC7C-5811-4341-8DBF-7B1E2D042298}" destId="{7C4AFB9E-CB0F-4023-9516-50BABF3168F5}" srcOrd="1" destOrd="0" presId="urn:microsoft.com/office/officeart/2009/3/layout/HorizontalOrganizationChart"/>
    <dgm:cxn modelId="{12F10717-01BA-4E06-9BD8-62A59B9093D1}" type="presParOf" srcId="{7C4AFB9E-CB0F-4023-9516-50BABF3168F5}" destId="{A5DDCA5F-CECF-4313-9720-6EB838DFD135}" srcOrd="0" destOrd="0" presId="urn:microsoft.com/office/officeart/2009/3/layout/HorizontalOrganizationChart"/>
    <dgm:cxn modelId="{2C751FD4-D6D6-4522-9B4E-3D253ADC4024}" type="presParOf" srcId="{A5DDCA5F-CECF-4313-9720-6EB838DFD135}" destId="{E06EBEDF-7915-4808-95F3-6C8C356A52B4}" srcOrd="0" destOrd="0" presId="urn:microsoft.com/office/officeart/2009/3/layout/HorizontalOrganizationChart"/>
    <dgm:cxn modelId="{A778962F-F175-45E2-8318-30DFBFC0C6B8}" type="presParOf" srcId="{A5DDCA5F-CECF-4313-9720-6EB838DFD135}" destId="{C134AF13-CD12-4CBC-8AAE-09BDC5639E9B}" srcOrd="1" destOrd="0" presId="urn:microsoft.com/office/officeart/2009/3/layout/HorizontalOrganizationChart"/>
    <dgm:cxn modelId="{B45EC7F8-D3AC-4E7E-ABEB-034E40C5FA30}" type="presParOf" srcId="{7C4AFB9E-CB0F-4023-9516-50BABF3168F5}" destId="{5B370966-113E-4EF5-ACF3-40FD8C457E13}" srcOrd="1" destOrd="0" presId="urn:microsoft.com/office/officeart/2009/3/layout/HorizontalOrganizationChart"/>
    <dgm:cxn modelId="{D3562EC3-8BFE-491A-88AF-E5524EB35B27}" type="presParOf" srcId="{5B370966-113E-4EF5-ACF3-40FD8C457E13}" destId="{CB96624F-7AE9-4708-AE86-2918ACBFB1B7}" srcOrd="0" destOrd="0" presId="urn:microsoft.com/office/officeart/2009/3/layout/HorizontalOrganizationChart"/>
    <dgm:cxn modelId="{7BE80A9F-1FC4-4758-8BCB-7F362C7B93E8}" type="presParOf" srcId="{5B370966-113E-4EF5-ACF3-40FD8C457E13}" destId="{2AF6ADD5-FBE1-4F6E-9BD9-8D3F4E61D5FB}" srcOrd="1" destOrd="0" presId="urn:microsoft.com/office/officeart/2009/3/layout/HorizontalOrganizationChart"/>
    <dgm:cxn modelId="{9AE6F331-02FF-457D-9CEB-68124B7E91F1}" type="presParOf" srcId="{2AF6ADD5-FBE1-4F6E-9BD9-8D3F4E61D5FB}" destId="{E311049B-B5B8-4ED9-A0DA-5FD5B2297110}" srcOrd="0" destOrd="0" presId="urn:microsoft.com/office/officeart/2009/3/layout/HorizontalOrganizationChart"/>
    <dgm:cxn modelId="{ABA2EB87-E97F-472F-A6C0-D00B9DEF6EC7}" type="presParOf" srcId="{E311049B-B5B8-4ED9-A0DA-5FD5B2297110}" destId="{9F580181-DF3A-4DEE-9616-636A6FC3C617}" srcOrd="0" destOrd="0" presId="urn:microsoft.com/office/officeart/2009/3/layout/HorizontalOrganizationChart"/>
    <dgm:cxn modelId="{3F3261F4-B139-447C-882D-81E4A061B363}" type="presParOf" srcId="{E311049B-B5B8-4ED9-A0DA-5FD5B2297110}" destId="{9931DC72-9484-4FE4-8179-8BECC78A6E47}" srcOrd="1" destOrd="0" presId="urn:microsoft.com/office/officeart/2009/3/layout/HorizontalOrganizationChart"/>
    <dgm:cxn modelId="{2FF01EB2-BBD9-4858-82AD-28CC387B5BFB}" type="presParOf" srcId="{2AF6ADD5-FBE1-4F6E-9BD9-8D3F4E61D5FB}" destId="{5D47917E-43FD-45B7-8A40-5E702EAC7738}" srcOrd="1" destOrd="0" presId="urn:microsoft.com/office/officeart/2009/3/layout/HorizontalOrganizationChart"/>
    <dgm:cxn modelId="{116B2A75-44A4-4F30-8AB5-1F8368E707A2}" type="presParOf" srcId="{2AF6ADD5-FBE1-4F6E-9BD9-8D3F4E61D5FB}" destId="{342D9959-B743-46BC-B0F2-D1133BCA1258}" srcOrd="2" destOrd="0" presId="urn:microsoft.com/office/officeart/2009/3/layout/HorizontalOrganizationChart"/>
    <dgm:cxn modelId="{5DFF250A-2F03-4FA4-A668-C99F8E03FA60}" type="presParOf" srcId="{5B370966-113E-4EF5-ACF3-40FD8C457E13}" destId="{01C9B6EF-B8D1-4036-9C8D-7BEF1589A163}" srcOrd="2" destOrd="0" presId="urn:microsoft.com/office/officeart/2009/3/layout/HorizontalOrganizationChart"/>
    <dgm:cxn modelId="{2C3FC6DF-29E7-44B2-A119-521B6F7265A9}" type="presParOf" srcId="{5B370966-113E-4EF5-ACF3-40FD8C457E13}" destId="{A870C7EE-1F91-484B-B2EE-1447F6E2F033}" srcOrd="3" destOrd="0" presId="urn:microsoft.com/office/officeart/2009/3/layout/HorizontalOrganizationChart"/>
    <dgm:cxn modelId="{272A9AE5-BDFD-4785-9DDB-1992D6534AA2}" type="presParOf" srcId="{A870C7EE-1F91-484B-B2EE-1447F6E2F033}" destId="{5DEADDD7-7498-4448-8AF2-E37B3BF360EC}" srcOrd="0" destOrd="0" presId="urn:microsoft.com/office/officeart/2009/3/layout/HorizontalOrganizationChart"/>
    <dgm:cxn modelId="{2A34A39E-3D92-4F62-BFBF-BE623293CA38}" type="presParOf" srcId="{5DEADDD7-7498-4448-8AF2-E37B3BF360EC}" destId="{A2FFCDE6-91F4-4C7D-8F39-75A0808CF460}" srcOrd="0" destOrd="0" presId="urn:microsoft.com/office/officeart/2009/3/layout/HorizontalOrganizationChart"/>
    <dgm:cxn modelId="{1AE7CC1D-606A-4DFC-9E37-9CF06331E11F}" type="presParOf" srcId="{5DEADDD7-7498-4448-8AF2-E37B3BF360EC}" destId="{9FE02604-BD9B-46D2-BF06-D4511D960C1F}" srcOrd="1" destOrd="0" presId="urn:microsoft.com/office/officeart/2009/3/layout/HorizontalOrganizationChart"/>
    <dgm:cxn modelId="{19BD7532-695C-4555-ABFA-2D578CE5D8E5}" type="presParOf" srcId="{A870C7EE-1F91-484B-B2EE-1447F6E2F033}" destId="{D38D7AE2-D52D-4CE3-82C4-16D9B0BB7585}" srcOrd="1" destOrd="0" presId="urn:microsoft.com/office/officeart/2009/3/layout/HorizontalOrganizationChart"/>
    <dgm:cxn modelId="{0A8743A6-BD53-42AF-96A5-070FE2064105}" type="presParOf" srcId="{A870C7EE-1F91-484B-B2EE-1447F6E2F033}" destId="{1E53FB91-AB35-4CE2-AA4E-46EE44ED99A5}" srcOrd="2" destOrd="0" presId="urn:microsoft.com/office/officeart/2009/3/layout/HorizontalOrganizationChart"/>
    <dgm:cxn modelId="{C8D4EB05-1B6F-46B1-B939-575345AC0207}" type="presParOf" srcId="{5B370966-113E-4EF5-ACF3-40FD8C457E13}" destId="{D4B108BB-1100-45A6-BB3D-B9D7B501898E}" srcOrd="4" destOrd="0" presId="urn:microsoft.com/office/officeart/2009/3/layout/HorizontalOrganizationChart"/>
    <dgm:cxn modelId="{45FD990D-E18B-4122-A34B-D591DD9D55D0}" type="presParOf" srcId="{5B370966-113E-4EF5-ACF3-40FD8C457E13}" destId="{829E2410-707E-4304-88E1-E1A4C3BF763F}" srcOrd="5" destOrd="0" presId="urn:microsoft.com/office/officeart/2009/3/layout/HorizontalOrganizationChart"/>
    <dgm:cxn modelId="{888EB0DA-6C27-4EC4-8162-9459FA74FBC0}" type="presParOf" srcId="{829E2410-707E-4304-88E1-E1A4C3BF763F}" destId="{948DD434-3F2B-45E7-A741-1F406C3CFEB9}" srcOrd="0" destOrd="0" presId="urn:microsoft.com/office/officeart/2009/3/layout/HorizontalOrganizationChart"/>
    <dgm:cxn modelId="{E4B1D366-6E91-4001-80B3-23EF65CF5B00}" type="presParOf" srcId="{948DD434-3F2B-45E7-A741-1F406C3CFEB9}" destId="{3680B374-5E59-4AB2-A0D0-4AE45FF0F869}" srcOrd="0" destOrd="0" presId="urn:microsoft.com/office/officeart/2009/3/layout/HorizontalOrganizationChart"/>
    <dgm:cxn modelId="{8167D0E0-5625-470F-BA34-65B2A94D9FB7}" type="presParOf" srcId="{948DD434-3F2B-45E7-A741-1F406C3CFEB9}" destId="{33E85FE9-07F7-4104-93CA-66F7F1705FF1}" srcOrd="1" destOrd="0" presId="urn:microsoft.com/office/officeart/2009/3/layout/HorizontalOrganizationChart"/>
    <dgm:cxn modelId="{56FCA754-44C4-46EC-8535-7AA6C195B921}" type="presParOf" srcId="{829E2410-707E-4304-88E1-E1A4C3BF763F}" destId="{DD431585-483F-44C9-A4C2-C4A3646D7A36}" srcOrd="1" destOrd="0" presId="urn:microsoft.com/office/officeart/2009/3/layout/HorizontalOrganizationChart"/>
    <dgm:cxn modelId="{8F1DD881-20D1-4028-A7AB-5E23D57EDD50}" type="presParOf" srcId="{829E2410-707E-4304-88E1-E1A4C3BF763F}" destId="{C6758A4C-301C-45B2-AFA4-13FE8FF5B5AF}" srcOrd="2" destOrd="0" presId="urn:microsoft.com/office/officeart/2009/3/layout/HorizontalOrganizationChart"/>
    <dgm:cxn modelId="{394A5A78-5129-4EDC-B048-3A2B0A99215B}" type="presParOf" srcId="{5B370966-113E-4EF5-ACF3-40FD8C457E13}" destId="{4A22CA5B-1834-432B-9158-F276EE18253D}" srcOrd="6" destOrd="0" presId="urn:microsoft.com/office/officeart/2009/3/layout/HorizontalOrganizationChart"/>
    <dgm:cxn modelId="{6873E68A-2186-4D67-8B50-6300818A15D2}" type="presParOf" srcId="{5B370966-113E-4EF5-ACF3-40FD8C457E13}" destId="{E9826889-81B5-46AF-BF4B-62711F1EF67F}" srcOrd="7" destOrd="0" presId="urn:microsoft.com/office/officeart/2009/3/layout/HorizontalOrganizationChart"/>
    <dgm:cxn modelId="{75E6E6E5-EDFF-4F71-8763-3097DAEA15FE}" type="presParOf" srcId="{E9826889-81B5-46AF-BF4B-62711F1EF67F}" destId="{5926A3D9-A00A-4501-9B72-3C3F5C8D10B4}" srcOrd="0" destOrd="0" presId="urn:microsoft.com/office/officeart/2009/3/layout/HorizontalOrganizationChart"/>
    <dgm:cxn modelId="{BB6C74A5-6199-4001-B01B-78B02B9AF4E0}" type="presParOf" srcId="{5926A3D9-A00A-4501-9B72-3C3F5C8D10B4}" destId="{702D5B84-F69F-424B-B20A-507A6D3F8A18}" srcOrd="0" destOrd="0" presId="urn:microsoft.com/office/officeart/2009/3/layout/HorizontalOrganizationChart"/>
    <dgm:cxn modelId="{3140B89C-8CFC-40E9-9E0A-615636DD0CE1}" type="presParOf" srcId="{5926A3D9-A00A-4501-9B72-3C3F5C8D10B4}" destId="{24706082-108B-4F80-9EFA-2BBD990D3864}" srcOrd="1" destOrd="0" presId="urn:microsoft.com/office/officeart/2009/3/layout/HorizontalOrganizationChart"/>
    <dgm:cxn modelId="{1B87EB00-EB16-40EC-95D8-776999BE9FD9}" type="presParOf" srcId="{E9826889-81B5-46AF-BF4B-62711F1EF67F}" destId="{023BCFE8-0D32-4B99-BFA7-7AA23839813E}" srcOrd="1" destOrd="0" presId="urn:microsoft.com/office/officeart/2009/3/layout/HorizontalOrganizationChart"/>
    <dgm:cxn modelId="{822FE8FE-663D-4E36-AAC8-39D08A0B8806}" type="presParOf" srcId="{E9826889-81B5-46AF-BF4B-62711F1EF67F}" destId="{EA55E6E1-5A91-41A4-9173-304ADE2155D7}" srcOrd="2" destOrd="0" presId="urn:microsoft.com/office/officeart/2009/3/layout/HorizontalOrganizationChart"/>
    <dgm:cxn modelId="{939D625D-3CC8-4E80-8BAA-5A03A0A76810}" type="presParOf" srcId="{7C4AFB9E-CB0F-4023-9516-50BABF3168F5}" destId="{8DB76B9B-59DD-495A-B75F-51A8EAC39D41}" srcOrd="2" destOrd="0" presId="urn:microsoft.com/office/officeart/2009/3/layout/HorizontalOrganizationChart"/>
    <dgm:cxn modelId="{2140C569-DD82-4171-8592-E9777B8FDC3A}" type="presParOf" srcId="{C8B6EC7C-5811-4341-8DBF-7B1E2D042298}" destId="{6F28D00A-25BC-4594-AE09-A46E5DAD36DB}" srcOrd="2" destOrd="0" presId="urn:microsoft.com/office/officeart/2009/3/layout/HorizontalOrganizationChart"/>
    <dgm:cxn modelId="{37F324A1-BDF8-4CBC-A4C3-5E3A79CDA854}" type="presParOf" srcId="{C8B6EC7C-5811-4341-8DBF-7B1E2D042298}" destId="{1144A1AC-430C-494E-9F0D-0E752E993E1F}" srcOrd="3" destOrd="0" presId="urn:microsoft.com/office/officeart/2009/3/layout/HorizontalOrganizationChart"/>
    <dgm:cxn modelId="{F1C6E9E4-ADDB-4731-A348-D6592015F347}" type="presParOf" srcId="{1144A1AC-430C-494E-9F0D-0E752E993E1F}" destId="{4FA48E7B-9A68-49CD-8200-FBFF700B4B41}" srcOrd="0" destOrd="0" presId="urn:microsoft.com/office/officeart/2009/3/layout/HorizontalOrganizationChart"/>
    <dgm:cxn modelId="{6CF1B260-308C-4384-90BF-737D15BDE714}" type="presParOf" srcId="{4FA48E7B-9A68-49CD-8200-FBFF700B4B41}" destId="{F9F5FCBC-F2B5-4228-A9D2-F357B58FE05C}" srcOrd="0" destOrd="0" presId="urn:microsoft.com/office/officeart/2009/3/layout/HorizontalOrganizationChart"/>
    <dgm:cxn modelId="{6B710115-BEBA-423D-8D09-9719AFC8E448}" type="presParOf" srcId="{4FA48E7B-9A68-49CD-8200-FBFF700B4B41}" destId="{64E3A402-1EE4-4B1F-84C0-A6A091612710}" srcOrd="1" destOrd="0" presId="urn:microsoft.com/office/officeart/2009/3/layout/HorizontalOrganizationChart"/>
    <dgm:cxn modelId="{11A8047F-A019-43F4-B749-DA7738F5A22E}" type="presParOf" srcId="{1144A1AC-430C-494E-9F0D-0E752E993E1F}" destId="{6FC623F0-51E9-4247-B9D7-89204AF97D78}" srcOrd="1" destOrd="0" presId="urn:microsoft.com/office/officeart/2009/3/layout/HorizontalOrganizationChart"/>
    <dgm:cxn modelId="{68FEC875-A99F-4A35-AAC1-6951FAB3E31E}" type="presParOf" srcId="{1144A1AC-430C-494E-9F0D-0E752E993E1F}" destId="{1A3325C8-3BFF-4B79-B104-41103544DD49}" srcOrd="2" destOrd="0" presId="urn:microsoft.com/office/officeart/2009/3/layout/HorizontalOrganizationChart"/>
    <dgm:cxn modelId="{88E35419-94A5-4708-BFA4-DE2C50163E86}" type="presParOf" srcId="{1258B1C8-9FBF-4196-A507-44E5656A4E0D}" destId="{7F965544-A51B-4ABD-B7A6-E626F021BFB1}" srcOrd="2" destOrd="0" presId="urn:microsoft.com/office/officeart/2009/3/layout/HorizontalOrganizationChart"/>
    <dgm:cxn modelId="{11C29B9D-6F79-49ED-BF89-82C187DE1FB9}" type="presParOf" srcId="{9771673E-D79A-46BD-9481-598B27B71E2C}" destId="{F3DB7BE5-D6F0-4710-8794-4F835E050870}" srcOrd="4" destOrd="0" presId="urn:microsoft.com/office/officeart/2009/3/layout/HorizontalOrganizationChart"/>
    <dgm:cxn modelId="{92CAC757-D7C5-4676-8AA9-40029BA55D9B}" type="presParOf" srcId="{9771673E-D79A-46BD-9481-598B27B71E2C}" destId="{8A9E5737-6465-4F40-AE1E-43815EFEA2E8}" srcOrd="5" destOrd="0" presId="urn:microsoft.com/office/officeart/2009/3/layout/HorizontalOrganizationChart"/>
    <dgm:cxn modelId="{078665FA-5FC1-470B-8070-B92DBF601724}" type="presParOf" srcId="{8A9E5737-6465-4F40-AE1E-43815EFEA2E8}" destId="{B9D98B40-994F-4A32-BE92-D2DBDE59E4B4}" srcOrd="0" destOrd="0" presId="urn:microsoft.com/office/officeart/2009/3/layout/HorizontalOrganizationChart"/>
    <dgm:cxn modelId="{979867DF-CBE8-455D-BE51-8CA504C90DEB}" type="presParOf" srcId="{B9D98B40-994F-4A32-BE92-D2DBDE59E4B4}" destId="{2290595D-0784-4E7F-AE7D-EC5A05A0A549}" srcOrd="0" destOrd="0" presId="urn:microsoft.com/office/officeart/2009/3/layout/HorizontalOrganizationChart"/>
    <dgm:cxn modelId="{74C90374-209E-4FD9-A28C-0FEF24CADBFA}" type="presParOf" srcId="{B9D98B40-994F-4A32-BE92-D2DBDE59E4B4}" destId="{379E216E-B454-4E3B-ADAF-95CA6DCF1AB7}" srcOrd="1" destOrd="0" presId="urn:microsoft.com/office/officeart/2009/3/layout/HorizontalOrganizationChart"/>
    <dgm:cxn modelId="{EAEC3015-24FC-43F5-805C-D9024DE1BE15}" type="presParOf" srcId="{8A9E5737-6465-4F40-AE1E-43815EFEA2E8}" destId="{7F7D2252-116D-4D44-9CFB-F2A43E9BAD4C}" srcOrd="1" destOrd="0" presId="urn:microsoft.com/office/officeart/2009/3/layout/HorizontalOrganizationChart"/>
    <dgm:cxn modelId="{C21DD626-EEB4-4E21-A0F9-9812C9635D5A}" type="presParOf" srcId="{8A9E5737-6465-4F40-AE1E-43815EFEA2E8}" destId="{F9A94CEE-D4AC-4AFF-A485-3EBEFCC8639C}" srcOrd="2" destOrd="0" presId="urn:microsoft.com/office/officeart/2009/3/layout/HorizontalOrganizationChart"/>
    <dgm:cxn modelId="{071CCE0F-FE90-4612-B057-1397684AD4A3}" type="presParOf" srcId="{A06A536C-EABE-4A35-971F-9E78557DCE8B}" destId="{C8334CC9-430A-4B9F-BF3F-256B649E1A9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B7BE5-D6F0-4710-8794-4F835E050870}">
      <dsp:nvSpPr>
        <dsp:cNvPr id="0" name=""/>
        <dsp:cNvSpPr/>
      </dsp:nvSpPr>
      <dsp:spPr>
        <a:xfrm>
          <a:off x="1714155" y="384363"/>
          <a:ext cx="4166303" cy="4293273"/>
        </a:xfrm>
        <a:custGeom>
          <a:avLst/>
          <a:gdLst/>
          <a:ahLst/>
          <a:cxnLst/>
          <a:rect l="0" t="0" r="0" b="0"/>
          <a:pathLst>
            <a:path>
              <a:moveTo>
                <a:pt x="4166303" y="0"/>
              </a:moveTo>
              <a:lnTo>
                <a:pt x="0" y="4293273"/>
              </a:lnTo>
            </a:path>
          </a:pathLst>
        </a:custGeom>
        <a:noFill/>
        <a:ln w="9525" cap="rnd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8D00A-25BC-4594-AE09-A46E5DAD36DB}">
      <dsp:nvSpPr>
        <dsp:cNvPr id="0" name=""/>
        <dsp:cNvSpPr/>
      </dsp:nvSpPr>
      <dsp:spPr>
        <a:xfrm>
          <a:off x="5189256" y="3497000"/>
          <a:ext cx="509097" cy="54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548" y="0"/>
              </a:lnTo>
              <a:lnTo>
                <a:pt x="254548" y="547280"/>
              </a:lnTo>
              <a:lnTo>
                <a:pt x="509097" y="54728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2CA5B-1834-432B-9158-F276EE18253D}">
      <dsp:nvSpPr>
        <dsp:cNvPr id="0" name=""/>
        <dsp:cNvSpPr/>
      </dsp:nvSpPr>
      <dsp:spPr>
        <a:xfrm>
          <a:off x="8243843" y="2949720"/>
          <a:ext cx="509097" cy="1641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548" y="0"/>
              </a:lnTo>
              <a:lnTo>
                <a:pt x="254548" y="1641840"/>
              </a:lnTo>
              <a:lnTo>
                <a:pt x="509097" y="164184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108BB-1100-45A6-BB3D-B9D7B501898E}">
      <dsp:nvSpPr>
        <dsp:cNvPr id="0" name=""/>
        <dsp:cNvSpPr/>
      </dsp:nvSpPr>
      <dsp:spPr>
        <a:xfrm>
          <a:off x="8243843" y="2949720"/>
          <a:ext cx="509097" cy="54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548" y="0"/>
              </a:lnTo>
              <a:lnTo>
                <a:pt x="254548" y="547280"/>
              </a:lnTo>
              <a:lnTo>
                <a:pt x="509097" y="54728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9B6EF-B8D1-4036-9C8D-7BEF1589A163}">
      <dsp:nvSpPr>
        <dsp:cNvPr id="0" name=""/>
        <dsp:cNvSpPr/>
      </dsp:nvSpPr>
      <dsp:spPr>
        <a:xfrm>
          <a:off x="8243843" y="2402440"/>
          <a:ext cx="509097" cy="547280"/>
        </a:xfrm>
        <a:custGeom>
          <a:avLst/>
          <a:gdLst/>
          <a:ahLst/>
          <a:cxnLst/>
          <a:rect l="0" t="0" r="0" b="0"/>
          <a:pathLst>
            <a:path>
              <a:moveTo>
                <a:pt x="0" y="547280"/>
              </a:moveTo>
              <a:lnTo>
                <a:pt x="254548" y="547280"/>
              </a:lnTo>
              <a:lnTo>
                <a:pt x="254548" y="0"/>
              </a:lnTo>
              <a:lnTo>
                <a:pt x="509097" y="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6624F-7AE9-4708-AE86-2918ACBFB1B7}">
      <dsp:nvSpPr>
        <dsp:cNvPr id="0" name=""/>
        <dsp:cNvSpPr/>
      </dsp:nvSpPr>
      <dsp:spPr>
        <a:xfrm>
          <a:off x="8243843" y="1307880"/>
          <a:ext cx="509097" cy="1641840"/>
        </a:xfrm>
        <a:custGeom>
          <a:avLst/>
          <a:gdLst/>
          <a:ahLst/>
          <a:cxnLst/>
          <a:rect l="0" t="0" r="0" b="0"/>
          <a:pathLst>
            <a:path>
              <a:moveTo>
                <a:pt x="0" y="1641840"/>
              </a:moveTo>
              <a:lnTo>
                <a:pt x="254548" y="1641840"/>
              </a:lnTo>
              <a:lnTo>
                <a:pt x="254548" y="0"/>
              </a:lnTo>
              <a:lnTo>
                <a:pt x="509097" y="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AF28F-5F32-4D13-82AB-24D0A4F8853B}">
      <dsp:nvSpPr>
        <dsp:cNvPr id="0" name=""/>
        <dsp:cNvSpPr/>
      </dsp:nvSpPr>
      <dsp:spPr>
        <a:xfrm>
          <a:off x="5189256" y="2949720"/>
          <a:ext cx="509097" cy="547280"/>
        </a:xfrm>
        <a:custGeom>
          <a:avLst/>
          <a:gdLst/>
          <a:ahLst/>
          <a:cxnLst/>
          <a:rect l="0" t="0" r="0" b="0"/>
          <a:pathLst>
            <a:path>
              <a:moveTo>
                <a:pt x="0" y="547280"/>
              </a:moveTo>
              <a:lnTo>
                <a:pt x="254548" y="547280"/>
              </a:lnTo>
              <a:lnTo>
                <a:pt x="254548" y="0"/>
              </a:lnTo>
              <a:lnTo>
                <a:pt x="509097" y="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800FC-09F2-4A4C-9D5B-00D43B6F2A8F}">
      <dsp:nvSpPr>
        <dsp:cNvPr id="0" name=""/>
        <dsp:cNvSpPr/>
      </dsp:nvSpPr>
      <dsp:spPr>
        <a:xfrm>
          <a:off x="2643768" y="384363"/>
          <a:ext cx="3236690" cy="3112637"/>
        </a:xfrm>
        <a:custGeom>
          <a:avLst/>
          <a:gdLst/>
          <a:ahLst/>
          <a:cxnLst/>
          <a:rect l="0" t="0" r="0" b="0"/>
          <a:pathLst>
            <a:path>
              <a:moveTo>
                <a:pt x="3236690" y="0"/>
              </a:moveTo>
              <a:lnTo>
                <a:pt x="0" y="3112637"/>
              </a:lnTo>
            </a:path>
          </a:pathLst>
        </a:custGeom>
        <a:noFill/>
        <a:ln w="9525" cap="rnd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62663-12F7-47DE-A327-C3BD8188119D}">
      <dsp:nvSpPr>
        <dsp:cNvPr id="0" name=""/>
        <dsp:cNvSpPr/>
      </dsp:nvSpPr>
      <dsp:spPr>
        <a:xfrm>
          <a:off x="4505589" y="1356919"/>
          <a:ext cx="7930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6029"/>
              </a:moveTo>
              <a:lnTo>
                <a:pt x="538472" y="66029"/>
              </a:lnTo>
              <a:lnTo>
                <a:pt x="538472" y="45720"/>
              </a:lnTo>
              <a:lnTo>
                <a:pt x="793021" y="4572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1CDD4-A6AC-441E-8D8E-B368DA9A1D4F}">
      <dsp:nvSpPr>
        <dsp:cNvPr id="0" name=""/>
        <dsp:cNvSpPr/>
      </dsp:nvSpPr>
      <dsp:spPr>
        <a:xfrm>
          <a:off x="2187565" y="384363"/>
          <a:ext cx="3692893" cy="1038585"/>
        </a:xfrm>
        <a:custGeom>
          <a:avLst/>
          <a:gdLst/>
          <a:ahLst/>
          <a:cxnLst/>
          <a:rect l="0" t="0" r="0" b="0"/>
          <a:pathLst>
            <a:path>
              <a:moveTo>
                <a:pt x="3692893" y="0"/>
              </a:moveTo>
              <a:lnTo>
                <a:pt x="0" y="1038585"/>
              </a:lnTo>
            </a:path>
          </a:pathLst>
        </a:custGeom>
        <a:noFill/>
        <a:ln w="9525" cap="rnd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9086B-7A22-492A-9B29-D21033B013A8}">
      <dsp:nvSpPr>
        <dsp:cNvPr id="0" name=""/>
        <dsp:cNvSpPr/>
      </dsp:nvSpPr>
      <dsp:spPr>
        <a:xfrm>
          <a:off x="3749604" y="0"/>
          <a:ext cx="2130854" cy="768726"/>
        </a:xfrm>
        <a:prstGeom prst="rect">
          <a:avLst/>
        </a:prstGeom>
        <a:gradFill rotWithShape="1">
          <a:gsLst>
            <a:gs pos="0">
              <a:schemeClr val="accent2">
                <a:tint val="96000"/>
                <a:lumMod val="102000"/>
              </a:schemeClr>
            </a:gs>
            <a:gs pos="100000">
              <a:schemeClr val="accent2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Archevêque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3749604" y="0"/>
        <a:ext cx="2130854" cy="768726"/>
      </dsp:txXfrm>
    </dsp:sp>
    <dsp:sp modelId="{F9C786C7-1508-4113-83E7-D1B52F6AC731}">
      <dsp:nvSpPr>
        <dsp:cNvPr id="0" name=""/>
        <dsp:cNvSpPr/>
      </dsp:nvSpPr>
      <dsp:spPr>
        <a:xfrm>
          <a:off x="2187565" y="996510"/>
          <a:ext cx="2318023" cy="852877"/>
        </a:xfrm>
        <a:prstGeom prst="rect">
          <a:avLst/>
        </a:prstGeom>
        <a:solidFill>
          <a:schemeClr val="accent5"/>
        </a:solidFill>
        <a:ln w="15875" cap="rnd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Vicaire</a:t>
          </a:r>
          <a:r>
            <a:rPr lang="en-US" sz="1400" b="1" kern="1200" dirty="0"/>
            <a:t> Général: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err="1"/>
            <a:t>Coordonnateur</a:t>
          </a:r>
          <a:r>
            <a:rPr lang="en-US" sz="1400" b="1" kern="1200" dirty="0"/>
            <a:t> pour la </a:t>
          </a:r>
          <a:r>
            <a:rPr lang="en-US" sz="1400" b="1" kern="1200" dirty="0" err="1"/>
            <a:t>Pastorale</a:t>
          </a:r>
          <a:endParaRPr lang="en-US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2187565" y="996510"/>
        <a:ext cx="2318023" cy="852877"/>
      </dsp:txXfrm>
    </dsp:sp>
    <dsp:sp modelId="{C37D04B8-EC16-40EF-8FCB-A359DAD4FC38}">
      <dsp:nvSpPr>
        <dsp:cNvPr id="0" name=""/>
        <dsp:cNvSpPr/>
      </dsp:nvSpPr>
      <dsp:spPr>
        <a:xfrm>
          <a:off x="5298610" y="983711"/>
          <a:ext cx="2547066" cy="837855"/>
        </a:xfrm>
        <a:prstGeom prst="rect">
          <a:avLst/>
        </a:prstGeom>
        <a:solidFill>
          <a:schemeClr val="accent5"/>
        </a:solidFill>
        <a:ln w="15875" cap="rnd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baseline="0" dirty="0"/>
            <a:t>Vicaire Général &amp;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baseline="0" dirty="0"/>
            <a:t>Modérateur de la Curie</a:t>
          </a:r>
          <a:endParaRPr lang="en-CA" sz="1400" b="1" kern="1200" baseline="0" dirty="0"/>
        </a:p>
      </dsp:txBody>
      <dsp:txXfrm>
        <a:off x="5298610" y="983711"/>
        <a:ext cx="2547066" cy="837855"/>
      </dsp:txXfrm>
    </dsp:sp>
    <dsp:sp modelId="{4006895C-76BB-4410-961B-AA21C507BB76}">
      <dsp:nvSpPr>
        <dsp:cNvPr id="0" name=""/>
        <dsp:cNvSpPr/>
      </dsp:nvSpPr>
      <dsp:spPr>
        <a:xfrm>
          <a:off x="2643768" y="3108813"/>
          <a:ext cx="2545488" cy="776374"/>
        </a:xfrm>
        <a:prstGeom prst="rect">
          <a:avLst/>
        </a:prstGeom>
        <a:gradFill rotWithShape="1">
          <a:gsLst>
            <a:gs pos="0">
              <a:schemeClr val="accent6">
                <a:tint val="60000"/>
                <a:lumMod val="104000"/>
              </a:schemeClr>
            </a:gs>
            <a:gs pos="100000">
              <a:schemeClr val="accent6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Vicaires</a:t>
          </a:r>
          <a:r>
            <a:rPr lang="en-US" sz="1400" b="1" kern="1200" dirty="0"/>
            <a:t> </a:t>
          </a:r>
          <a:r>
            <a:rPr lang="en-US" sz="1400" b="1" kern="1200" dirty="0" err="1"/>
            <a:t>Épiscopaux</a:t>
          </a:r>
          <a:endParaRPr lang="en-US" sz="1400" b="1" kern="1200" dirty="0"/>
        </a:p>
      </dsp:txBody>
      <dsp:txXfrm>
        <a:off x="2643768" y="3108813"/>
        <a:ext cx="2545488" cy="776374"/>
      </dsp:txXfrm>
    </dsp:sp>
    <dsp:sp modelId="{E06EBEDF-7915-4808-95F3-6C8C356A52B4}">
      <dsp:nvSpPr>
        <dsp:cNvPr id="0" name=""/>
        <dsp:cNvSpPr/>
      </dsp:nvSpPr>
      <dsp:spPr>
        <a:xfrm>
          <a:off x="5698354" y="2561533"/>
          <a:ext cx="2545488" cy="776374"/>
        </a:xfrm>
        <a:prstGeom prst="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Vicaires Épiscopaux terrains/Doyennés</a:t>
          </a:r>
          <a:endParaRPr lang="en-CA" sz="1400" b="1" kern="1200" dirty="0"/>
        </a:p>
      </dsp:txBody>
      <dsp:txXfrm>
        <a:off x="5698354" y="2561533"/>
        <a:ext cx="2545488" cy="776374"/>
      </dsp:txXfrm>
    </dsp:sp>
    <dsp:sp modelId="{9F580181-DF3A-4DEE-9616-636A6FC3C617}">
      <dsp:nvSpPr>
        <dsp:cNvPr id="0" name=""/>
        <dsp:cNvSpPr/>
      </dsp:nvSpPr>
      <dsp:spPr>
        <a:xfrm>
          <a:off x="8752941" y="919693"/>
          <a:ext cx="2545488" cy="776374"/>
        </a:xfrm>
        <a:prstGeom prst="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Vicaire</a:t>
          </a:r>
          <a:r>
            <a:rPr lang="en-US" sz="1400" b="1" kern="1200" dirty="0"/>
            <a:t> </a:t>
          </a:r>
          <a:r>
            <a:rPr lang="en-US" sz="1400" b="1" kern="1200" dirty="0" err="1"/>
            <a:t>Épiscopal</a:t>
          </a:r>
          <a:r>
            <a:rPr lang="en-US" sz="1400" b="1" kern="1200" dirty="0"/>
            <a:t>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Communauté</a:t>
          </a:r>
          <a:r>
            <a:rPr lang="en-US" sz="1400" b="1" kern="1200" dirty="0"/>
            <a:t> Anglophone</a:t>
          </a:r>
        </a:p>
      </dsp:txBody>
      <dsp:txXfrm>
        <a:off x="8752941" y="919693"/>
        <a:ext cx="2545488" cy="776374"/>
      </dsp:txXfrm>
    </dsp:sp>
    <dsp:sp modelId="{A2FFCDE6-91F4-4C7D-8F39-75A0808CF460}">
      <dsp:nvSpPr>
        <dsp:cNvPr id="0" name=""/>
        <dsp:cNvSpPr/>
      </dsp:nvSpPr>
      <dsp:spPr>
        <a:xfrm>
          <a:off x="8752941" y="2014253"/>
          <a:ext cx="2545488" cy="776374"/>
        </a:xfrm>
        <a:prstGeom prst="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latin typeface="+mj-lt"/>
            </a:rPr>
            <a:t>Vicaire Épiscopal: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latin typeface="+mj-lt"/>
            </a:rPr>
            <a:t>Doyenné Est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rPr>
            <a:t>pour les francophones</a:t>
          </a:r>
          <a:endParaRPr lang="en-CA" sz="1400" b="1" kern="1200" dirty="0">
            <a:solidFill>
              <a:schemeClr val="tx1"/>
            </a:solidFill>
            <a:latin typeface="+mj-lt"/>
          </a:endParaRPr>
        </a:p>
      </dsp:txBody>
      <dsp:txXfrm>
        <a:off x="8752941" y="2014253"/>
        <a:ext cx="2545488" cy="776374"/>
      </dsp:txXfrm>
    </dsp:sp>
    <dsp:sp modelId="{3680B374-5E59-4AB2-A0D0-4AE45FF0F869}">
      <dsp:nvSpPr>
        <dsp:cNvPr id="0" name=""/>
        <dsp:cNvSpPr/>
      </dsp:nvSpPr>
      <dsp:spPr>
        <a:xfrm>
          <a:off x="8752941" y="3108813"/>
          <a:ext cx="2545488" cy="776374"/>
        </a:xfrm>
        <a:prstGeom prst="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latin typeface="+mj-lt"/>
            </a:rPr>
            <a:t>Vicaire Épiscopal: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latin typeface="+mj-lt"/>
            </a:rPr>
            <a:t> Doyenné Ouest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rPr>
            <a:t>pour les francophones </a:t>
          </a:r>
          <a:endParaRPr lang="en-CA" sz="1400" b="1" kern="1200" dirty="0">
            <a:solidFill>
              <a:schemeClr val="tx1"/>
            </a:solidFill>
            <a:latin typeface="+mj-lt"/>
          </a:endParaRPr>
        </a:p>
      </dsp:txBody>
      <dsp:txXfrm>
        <a:off x="8752941" y="3108813"/>
        <a:ext cx="2545488" cy="776374"/>
      </dsp:txXfrm>
    </dsp:sp>
    <dsp:sp modelId="{702D5B84-F69F-424B-B20A-507A6D3F8A18}">
      <dsp:nvSpPr>
        <dsp:cNvPr id="0" name=""/>
        <dsp:cNvSpPr/>
      </dsp:nvSpPr>
      <dsp:spPr>
        <a:xfrm>
          <a:off x="8752941" y="4203373"/>
          <a:ext cx="2545488" cy="776374"/>
        </a:xfrm>
        <a:prstGeom prst="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Vicaire Épiscopal: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 Communautés culturelles et rituelles</a:t>
          </a:r>
          <a:endParaRPr lang="en-CA" sz="1400" b="1" kern="1200" dirty="0"/>
        </a:p>
      </dsp:txBody>
      <dsp:txXfrm>
        <a:off x="8752941" y="4203373"/>
        <a:ext cx="2545488" cy="776374"/>
      </dsp:txXfrm>
    </dsp:sp>
    <dsp:sp modelId="{F9F5FCBC-F2B5-4228-A9D2-F357B58FE05C}">
      <dsp:nvSpPr>
        <dsp:cNvPr id="0" name=""/>
        <dsp:cNvSpPr/>
      </dsp:nvSpPr>
      <dsp:spPr>
        <a:xfrm>
          <a:off x="5698354" y="3656093"/>
          <a:ext cx="2545488" cy="776374"/>
        </a:xfrm>
        <a:prstGeom prst="rect">
          <a:avLst/>
        </a:prstGeom>
        <a:gradFill rotWithShape="1">
          <a:gsLst>
            <a:gs pos="0">
              <a:schemeClr val="accent2">
                <a:tint val="60000"/>
                <a:lumMod val="104000"/>
              </a:schemeClr>
            </a:gs>
            <a:gs pos="100000">
              <a:schemeClr val="accent2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tint val="6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Vicaire Épiscopal: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kern="1200" dirty="0"/>
            <a:t> Personnel Pastoral </a:t>
          </a:r>
          <a:endParaRPr lang="en-CA" sz="1400" b="1" kern="1200" dirty="0"/>
        </a:p>
      </dsp:txBody>
      <dsp:txXfrm>
        <a:off x="5698354" y="3656093"/>
        <a:ext cx="2545488" cy="776374"/>
      </dsp:txXfrm>
    </dsp:sp>
    <dsp:sp modelId="{2290595D-0784-4E7F-AE7D-EC5A05A0A549}">
      <dsp:nvSpPr>
        <dsp:cNvPr id="0" name=""/>
        <dsp:cNvSpPr/>
      </dsp:nvSpPr>
      <dsp:spPr>
        <a:xfrm>
          <a:off x="1714155" y="4289450"/>
          <a:ext cx="2545488" cy="776374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2000"/>
              </a:schemeClr>
            </a:gs>
            <a:gs pos="100000">
              <a:schemeClr val="accent4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Vicaire </a:t>
          </a:r>
          <a:r>
            <a:rPr lang="en-US" sz="1400" b="1" kern="1200" dirty="0" err="1"/>
            <a:t>Judiciare</a:t>
          </a:r>
          <a:endParaRPr lang="en-US" sz="1400" b="1" kern="1200" dirty="0"/>
        </a:p>
      </dsp:txBody>
      <dsp:txXfrm>
        <a:off x="1714155" y="4289450"/>
        <a:ext cx="2545488" cy="776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51494" y="103517"/>
            <a:ext cx="9251530" cy="62972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L’Archevêque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et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ses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Vicaires</a:t>
            </a:r>
            <a:br>
              <a:rPr lang="en-CA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en-US" sz="2800" b="1" dirty="0"/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564394"/>
              </p:ext>
            </p:extLst>
          </p:nvPr>
        </p:nvGraphicFramePr>
        <p:xfrm>
          <a:off x="740229" y="794656"/>
          <a:ext cx="11302246" cy="589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C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'Archeveque et ses Vicaires.potx" id="{4298F29F-EC59-48FC-A65D-4A4E051A4831}" vid="{D980BEAF-2BB9-440F-BB29-A4BAEDD115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CCCEA7-1327-49DD-AC35-4264F7CCB5D7}">
  <ds:schemaRefs>
    <ds:schemaRef ds:uri="4873beb7-5857-4685-be1f-d57550cc96cc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L'Archeveque et ses Vicaires</Template>
  <TotalTime>0</TotalTime>
  <Words>66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 L’Archevêque et ses Vicaires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2022-03-04T00:20:38Z</dcterms:created>
  <dcterms:modified xsi:type="dcterms:W3CDTF">2022-05-10T20:09:40Z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